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73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0" r:id="rId114"/>
    <p:sldId id="371" r:id="rId115"/>
    <p:sldId id="372" r:id="rId116"/>
    <p:sldId id="373" r:id="rId117"/>
    <p:sldId id="374" r:id="rId118"/>
    <p:sldId id="375" r:id="rId119"/>
    <p:sldId id="376" r:id="rId120"/>
    <p:sldId id="377" r:id="rId121"/>
    <p:sldId id="378" r:id="rId122"/>
    <p:sldId id="379" r:id="rId123"/>
    <p:sldId id="380" r:id="rId124"/>
    <p:sldId id="382" r:id="rId125"/>
    <p:sldId id="383" r:id="rId126"/>
  </p:sldIdLst>
  <p:sldSz cx="20104100" cy="11309350"/>
  <p:notesSz cx="20104100" cy="113093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>
      <p:cViewPr varScale="1">
        <p:scale>
          <a:sx n="73" d="100"/>
          <a:sy n="73" d="100"/>
        </p:scale>
        <p:origin x="816" y="21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E68D64-414D-4230-B6F3-228BDD496A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C11C7CA-DFB1-459C-8A30-97BBB53F1D96}">
      <dgm:prSet/>
      <dgm:spPr/>
      <dgm:t>
        <a:bodyPr/>
        <a:lstStyle/>
        <a:p>
          <a:r>
            <a:rPr lang="en-US"/>
            <a:t>Works the same way as localhost</a:t>
          </a:r>
        </a:p>
      </dgm:t>
    </dgm:pt>
    <dgm:pt modelId="{5AF0D5C3-4EAA-42F3-983D-C6FD72B5F20B}" type="parTrans" cxnId="{9046C6CE-12CD-492B-B28B-CD4EA2404C6F}">
      <dgm:prSet/>
      <dgm:spPr/>
      <dgm:t>
        <a:bodyPr/>
        <a:lstStyle/>
        <a:p>
          <a:endParaRPr lang="en-US"/>
        </a:p>
      </dgm:t>
    </dgm:pt>
    <dgm:pt modelId="{2D7E3EB2-59C0-423B-B8E7-75DA81D624F9}" type="sibTrans" cxnId="{9046C6CE-12CD-492B-B28B-CD4EA2404C6F}">
      <dgm:prSet/>
      <dgm:spPr/>
      <dgm:t>
        <a:bodyPr/>
        <a:lstStyle/>
        <a:p>
          <a:endParaRPr lang="en-US"/>
        </a:p>
      </dgm:t>
    </dgm:pt>
    <dgm:pt modelId="{6875E361-B37F-422F-B8D3-9144D8CDF7DF}">
      <dgm:prSet/>
      <dgm:spPr/>
      <dgm:t>
        <a:bodyPr/>
        <a:lstStyle/>
        <a:p>
          <a:r>
            <a:rPr lang="en-US"/>
            <a:t>Because of Routing Mesh, all nodes can see 127.0.0.1:5000</a:t>
          </a:r>
        </a:p>
      </dgm:t>
    </dgm:pt>
    <dgm:pt modelId="{7057CE77-B608-488B-ACCE-ABEE83FC0437}" type="parTrans" cxnId="{D09259B1-29AF-4114-B2E8-3A43DAA1C658}">
      <dgm:prSet/>
      <dgm:spPr/>
      <dgm:t>
        <a:bodyPr/>
        <a:lstStyle/>
        <a:p>
          <a:endParaRPr lang="en-US"/>
        </a:p>
      </dgm:t>
    </dgm:pt>
    <dgm:pt modelId="{0563FC69-E233-466D-8440-14FA27F6D5A3}" type="sibTrans" cxnId="{D09259B1-29AF-4114-B2E8-3A43DAA1C658}">
      <dgm:prSet/>
      <dgm:spPr/>
      <dgm:t>
        <a:bodyPr/>
        <a:lstStyle/>
        <a:p>
          <a:endParaRPr lang="en-US"/>
        </a:p>
      </dgm:t>
    </dgm:pt>
    <dgm:pt modelId="{9714F165-3A66-4C28-9B1F-F440ED528067}">
      <dgm:prSet/>
      <dgm:spPr/>
      <dgm:t>
        <a:bodyPr/>
        <a:lstStyle/>
        <a:p>
          <a:r>
            <a:rPr lang="en-US"/>
            <a:t>Remember to decide how to store images (volume driver)</a:t>
          </a:r>
        </a:p>
      </dgm:t>
    </dgm:pt>
    <dgm:pt modelId="{DF4A286D-ECED-491B-BE25-C8908C96245E}" type="parTrans" cxnId="{553FC1B2-46F8-4A03-A5B1-3C52DBFFB4E8}">
      <dgm:prSet/>
      <dgm:spPr/>
      <dgm:t>
        <a:bodyPr/>
        <a:lstStyle/>
        <a:p>
          <a:endParaRPr lang="en-US"/>
        </a:p>
      </dgm:t>
    </dgm:pt>
    <dgm:pt modelId="{FC5CABD1-2E93-43D5-83DD-8467B219D37F}" type="sibTrans" cxnId="{553FC1B2-46F8-4A03-A5B1-3C52DBFFB4E8}">
      <dgm:prSet/>
      <dgm:spPr/>
      <dgm:t>
        <a:bodyPr/>
        <a:lstStyle/>
        <a:p>
          <a:endParaRPr lang="en-US"/>
        </a:p>
      </dgm:t>
    </dgm:pt>
    <dgm:pt modelId="{49C59F16-07C4-4E6E-B384-8735FDCF73FB}">
      <dgm:prSet/>
      <dgm:spPr/>
      <dgm:t>
        <a:bodyPr/>
        <a:lstStyle/>
        <a:p>
          <a:r>
            <a:rPr lang="en-US"/>
            <a:t>NOTE: All nodes must be able to access images</a:t>
          </a:r>
        </a:p>
      </dgm:t>
    </dgm:pt>
    <dgm:pt modelId="{FD695B70-8D5B-403C-AA64-74E08D69C521}" type="parTrans" cxnId="{938AAA39-2513-4931-92CD-5BA2BED4D7C1}">
      <dgm:prSet/>
      <dgm:spPr/>
      <dgm:t>
        <a:bodyPr/>
        <a:lstStyle/>
        <a:p>
          <a:endParaRPr lang="en-US"/>
        </a:p>
      </dgm:t>
    </dgm:pt>
    <dgm:pt modelId="{A8A72A1A-DBB3-40F2-AC32-123B5D7D5DC4}" type="sibTrans" cxnId="{938AAA39-2513-4931-92CD-5BA2BED4D7C1}">
      <dgm:prSet/>
      <dgm:spPr/>
      <dgm:t>
        <a:bodyPr/>
        <a:lstStyle/>
        <a:p>
          <a:endParaRPr lang="en-US"/>
        </a:p>
      </dgm:t>
    </dgm:pt>
    <dgm:pt modelId="{0CCB401B-73EE-4CCE-BEA7-04583E8FA2FF}">
      <dgm:prSet/>
      <dgm:spPr/>
      <dgm:t>
        <a:bodyPr/>
        <a:lstStyle/>
        <a:p>
          <a:r>
            <a:rPr lang="en-US"/>
            <a:t>ProTip: Use a hosted SaaS registry if possible</a:t>
          </a:r>
        </a:p>
      </dgm:t>
    </dgm:pt>
    <dgm:pt modelId="{92098925-1057-4E3D-BF4B-0E30FFA056D8}" type="parTrans" cxnId="{6D6A34A2-903B-4C70-AE85-D8941B211C05}">
      <dgm:prSet/>
      <dgm:spPr/>
      <dgm:t>
        <a:bodyPr/>
        <a:lstStyle/>
        <a:p>
          <a:endParaRPr lang="en-US"/>
        </a:p>
      </dgm:t>
    </dgm:pt>
    <dgm:pt modelId="{463CB63D-9049-49AB-98F2-7CCF23E3404E}" type="sibTrans" cxnId="{6D6A34A2-903B-4C70-AE85-D8941B211C05}">
      <dgm:prSet/>
      <dgm:spPr/>
      <dgm:t>
        <a:bodyPr/>
        <a:lstStyle/>
        <a:p>
          <a:endParaRPr lang="en-US"/>
        </a:p>
      </dgm:t>
    </dgm:pt>
    <dgm:pt modelId="{A0D80F81-F7DA-A649-8295-3E340DA71395}" type="pres">
      <dgm:prSet presAssocID="{2CE68D64-414D-4230-B6F3-228BDD496A96}" presName="vert0" presStyleCnt="0">
        <dgm:presLayoutVars>
          <dgm:dir/>
          <dgm:animOne val="branch"/>
          <dgm:animLvl val="lvl"/>
        </dgm:presLayoutVars>
      </dgm:prSet>
      <dgm:spPr/>
    </dgm:pt>
    <dgm:pt modelId="{2FC13CB7-4954-8C49-9D55-8ADDFAF358CE}" type="pres">
      <dgm:prSet presAssocID="{AC11C7CA-DFB1-459C-8A30-97BBB53F1D96}" presName="thickLine" presStyleLbl="alignNode1" presStyleIdx="0" presStyleCnt="5"/>
      <dgm:spPr/>
    </dgm:pt>
    <dgm:pt modelId="{47B806F5-F665-5145-8FD2-A6C56593AA3B}" type="pres">
      <dgm:prSet presAssocID="{AC11C7CA-DFB1-459C-8A30-97BBB53F1D96}" presName="horz1" presStyleCnt="0"/>
      <dgm:spPr/>
    </dgm:pt>
    <dgm:pt modelId="{21792855-1811-EC49-BCDB-BDAB4E41B903}" type="pres">
      <dgm:prSet presAssocID="{AC11C7CA-DFB1-459C-8A30-97BBB53F1D96}" presName="tx1" presStyleLbl="revTx" presStyleIdx="0" presStyleCnt="5"/>
      <dgm:spPr/>
    </dgm:pt>
    <dgm:pt modelId="{211DE40F-EACF-984F-ACC4-5314EEE3F9B3}" type="pres">
      <dgm:prSet presAssocID="{AC11C7CA-DFB1-459C-8A30-97BBB53F1D96}" presName="vert1" presStyleCnt="0"/>
      <dgm:spPr/>
    </dgm:pt>
    <dgm:pt modelId="{D2EC3DA7-09FB-8141-8AF7-C41E412F9FC2}" type="pres">
      <dgm:prSet presAssocID="{6875E361-B37F-422F-B8D3-9144D8CDF7DF}" presName="thickLine" presStyleLbl="alignNode1" presStyleIdx="1" presStyleCnt="5"/>
      <dgm:spPr/>
    </dgm:pt>
    <dgm:pt modelId="{6D19EFC5-FBD2-C444-AA3B-3560F56B79C3}" type="pres">
      <dgm:prSet presAssocID="{6875E361-B37F-422F-B8D3-9144D8CDF7DF}" presName="horz1" presStyleCnt="0"/>
      <dgm:spPr/>
    </dgm:pt>
    <dgm:pt modelId="{C9A94AC9-EEC9-8844-AA46-7518D26E7DBA}" type="pres">
      <dgm:prSet presAssocID="{6875E361-B37F-422F-B8D3-9144D8CDF7DF}" presName="tx1" presStyleLbl="revTx" presStyleIdx="1" presStyleCnt="5"/>
      <dgm:spPr/>
    </dgm:pt>
    <dgm:pt modelId="{508506E2-A322-A64C-8199-1262DC3F5D2E}" type="pres">
      <dgm:prSet presAssocID="{6875E361-B37F-422F-B8D3-9144D8CDF7DF}" presName="vert1" presStyleCnt="0"/>
      <dgm:spPr/>
    </dgm:pt>
    <dgm:pt modelId="{12675732-98D8-B541-A972-598BDF537222}" type="pres">
      <dgm:prSet presAssocID="{9714F165-3A66-4C28-9B1F-F440ED528067}" presName="thickLine" presStyleLbl="alignNode1" presStyleIdx="2" presStyleCnt="5"/>
      <dgm:spPr/>
    </dgm:pt>
    <dgm:pt modelId="{342CC44A-C9AE-D643-99F0-9EB290FD3A74}" type="pres">
      <dgm:prSet presAssocID="{9714F165-3A66-4C28-9B1F-F440ED528067}" presName="horz1" presStyleCnt="0"/>
      <dgm:spPr/>
    </dgm:pt>
    <dgm:pt modelId="{B296B29F-A766-A845-BE18-CDAE2A262195}" type="pres">
      <dgm:prSet presAssocID="{9714F165-3A66-4C28-9B1F-F440ED528067}" presName="tx1" presStyleLbl="revTx" presStyleIdx="2" presStyleCnt="5"/>
      <dgm:spPr/>
    </dgm:pt>
    <dgm:pt modelId="{18F53A12-30A0-AD43-8C69-F07814E9E0F1}" type="pres">
      <dgm:prSet presAssocID="{9714F165-3A66-4C28-9B1F-F440ED528067}" presName="vert1" presStyleCnt="0"/>
      <dgm:spPr/>
    </dgm:pt>
    <dgm:pt modelId="{7CF6D149-5395-684B-B477-C0D0647E9FF3}" type="pres">
      <dgm:prSet presAssocID="{49C59F16-07C4-4E6E-B384-8735FDCF73FB}" presName="thickLine" presStyleLbl="alignNode1" presStyleIdx="3" presStyleCnt="5"/>
      <dgm:spPr/>
    </dgm:pt>
    <dgm:pt modelId="{E6EADEF8-5F46-BD48-91DF-982CBD271730}" type="pres">
      <dgm:prSet presAssocID="{49C59F16-07C4-4E6E-B384-8735FDCF73FB}" presName="horz1" presStyleCnt="0"/>
      <dgm:spPr/>
    </dgm:pt>
    <dgm:pt modelId="{5960E31B-BD6F-2342-8C63-2C21B80306C9}" type="pres">
      <dgm:prSet presAssocID="{49C59F16-07C4-4E6E-B384-8735FDCF73FB}" presName="tx1" presStyleLbl="revTx" presStyleIdx="3" presStyleCnt="5"/>
      <dgm:spPr/>
    </dgm:pt>
    <dgm:pt modelId="{711377E1-5703-3848-98CD-A6EF18D17CB8}" type="pres">
      <dgm:prSet presAssocID="{49C59F16-07C4-4E6E-B384-8735FDCF73FB}" presName="vert1" presStyleCnt="0"/>
      <dgm:spPr/>
    </dgm:pt>
    <dgm:pt modelId="{34221300-7A07-1D41-B2FD-0505FA74CB84}" type="pres">
      <dgm:prSet presAssocID="{0CCB401B-73EE-4CCE-BEA7-04583E8FA2FF}" presName="thickLine" presStyleLbl="alignNode1" presStyleIdx="4" presStyleCnt="5"/>
      <dgm:spPr/>
    </dgm:pt>
    <dgm:pt modelId="{B8835089-3C03-4B42-BEC4-5DAE7380B4F7}" type="pres">
      <dgm:prSet presAssocID="{0CCB401B-73EE-4CCE-BEA7-04583E8FA2FF}" presName="horz1" presStyleCnt="0"/>
      <dgm:spPr/>
    </dgm:pt>
    <dgm:pt modelId="{6EE6B7E1-48EE-754E-8B72-2471F60E93A9}" type="pres">
      <dgm:prSet presAssocID="{0CCB401B-73EE-4CCE-BEA7-04583E8FA2FF}" presName="tx1" presStyleLbl="revTx" presStyleIdx="4" presStyleCnt="5"/>
      <dgm:spPr/>
    </dgm:pt>
    <dgm:pt modelId="{1993AF3C-0E64-2940-A04F-5363B6F84CFE}" type="pres">
      <dgm:prSet presAssocID="{0CCB401B-73EE-4CCE-BEA7-04583E8FA2FF}" presName="vert1" presStyleCnt="0"/>
      <dgm:spPr/>
    </dgm:pt>
  </dgm:ptLst>
  <dgm:cxnLst>
    <dgm:cxn modelId="{938AAA39-2513-4931-92CD-5BA2BED4D7C1}" srcId="{2CE68D64-414D-4230-B6F3-228BDD496A96}" destId="{49C59F16-07C4-4E6E-B384-8735FDCF73FB}" srcOrd="3" destOrd="0" parTransId="{FD695B70-8D5B-403C-AA64-74E08D69C521}" sibTransId="{A8A72A1A-DBB3-40F2-AC32-123B5D7D5DC4}"/>
    <dgm:cxn modelId="{EEFF974C-D438-9A4C-B3CC-0039787D5A58}" type="presOf" srcId="{6875E361-B37F-422F-B8D3-9144D8CDF7DF}" destId="{C9A94AC9-EEC9-8844-AA46-7518D26E7DBA}" srcOrd="0" destOrd="0" presId="urn:microsoft.com/office/officeart/2008/layout/LinedList"/>
    <dgm:cxn modelId="{9986768C-EB12-F641-A792-B791B887633C}" type="presOf" srcId="{2CE68D64-414D-4230-B6F3-228BDD496A96}" destId="{A0D80F81-F7DA-A649-8295-3E340DA71395}" srcOrd="0" destOrd="0" presId="urn:microsoft.com/office/officeart/2008/layout/LinedList"/>
    <dgm:cxn modelId="{6D6A34A2-903B-4C70-AE85-D8941B211C05}" srcId="{2CE68D64-414D-4230-B6F3-228BDD496A96}" destId="{0CCB401B-73EE-4CCE-BEA7-04583E8FA2FF}" srcOrd="4" destOrd="0" parTransId="{92098925-1057-4E3D-BF4B-0E30FFA056D8}" sibTransId="{463CB63D-9049-49AB-98F2-7CCF23E3404E}"/>
    <dgm:cxn modelId="{416EBEA3-1E90-4B43-A11F-1E521D1FA12D}" type="presOf" srcId="{9714F165-3A66-4C28-9B1F-F440ED528067}" destId="{B296B29F-A766-A845-BE18-CDAE2A262195}" srcOrd="0" destOrd="0" presId="urn:microsoft.com/office/officeart/2008/layout/LinedList"/>
    <dgm:cxn modelId="{D09259B1-29AF-4114-B2E8-3A43DAA1C658}" srcId="{2CE68D64-414D-4230-B6F3-228BDD496A96}" destId="{6875E361-B37F-422F-B8D3-9144D8CDF7DF}" srcOrd="1" destOrd="0" parTransId="{7057CE77-B608-488B-ACCE-ABEE83FC0437}" sibTransId="{0563FC69-E233-466D-8440-14FA27F6D5A3}"/>
    <dgm:cxn modelId="{8EF675B1-5767-5C4B-BDE1-BEB020C98873}" type="presOf" srcId="{49C59F16-07C4-4E6E-B384-8735FDCF73FB}" destId="{5960E31B-BD6F-2342-8C63-2C21B80306C9}" srcOrd="0" destOrd="0" presId="urn:microsoft.com/office/officeart/2008/layout/LinedList"/>
    <dgm:cxn modelId="{553FC1B2-46F8-4A03-A5B1-3C52DBFFB4E8}" srcId="{2CE68D64-414D-4230-B6F3-228BDD496A96}" destId="{9714F165-3A66-4C28-9B1F-F440ED528067}" srcOrd="2" destOrd="0" parTransId="{DF4A286D-ECED-491B-BE25-C8908C96245E}" sibTransId="{FC5CABD1-2E93-43D5-83DD-8467B219D37F}"/>
    <dgm:cxn modelId="{9046C6CE-12CD-492B-B28B-CD4EA2404C6F}" srcId="{2CE68D64-414D-4230-B6F3-228BDD496A96}" destId="{AC11C7CA-DFB1-459C-8A30-97BBB53F1D96}" srcOrd="0" destOrd="0" parTransId="{5AF0D5C3-4EAA-42F3-983D-C6FD72B5F20B}" sibTransId="{2D7E3EB2-59C0-423B-B8E7-75DA81D624F9}"/>
    <dgm:cxn modelId="{057BEEEE-AF04-144A-A71B-62AA41FA3271}" type="presOf" srcId="{0CCB401B-73EE-4CCE-BEA7-04583E8FA2FF}" destId="{6EE6B7E1-48EE-754E-8B72-2471F60E93A9}" srcOrd="0" destOrd="0" presId="urn:microsoft.com/office/officeart/2008/layout/LinedList"/>
    <dgm:cxn modelId="{537082FB-8BAB-FE4F-BD34-FD2D84BC47B6}" type="presOf" srcId="{AC11C7CA-DFB1-459C-8A30-97BBB53F1D96}" destId="{21792855-1811-EC49-BCDB-BDAB4E41B903}" srcOrd="0" destOrd="0" presId="urn:microsoft.com/office/officeart/2008/layout/LinedList"/>
    <dgm:cxn modelId="{D433FDCE-BEA5-7D48-9A35-097306763D1A}" type="presParOf" srcId="{A0D80F81-F7DA-A649-8295-3E340DA71395}" destId="{2FC13CB7-4954-8C49-9D55-8ADDFAF358CE}" srcOrd="0" destOrd="0" presId="urn:microsoft.com/office/officeart/2008/layout/LinedList"/>
    <dgm:cxn modelId="{B41B8D3F-8080-8446-A4FA-C0FBA72EB9B1}" type="presParOf" srcId="{A0D80F81-F7DA-A649-8295-3E340DA71395}" destId="{47B806F5-F665-5145-8FD2-A6C56593AA3B}" srcOrd="1" destOrd="0" presId="urn:microsoft.com/office/officeart/2008/layout/LinedList"/>
    <dgm:cxn modelId="{8076A95B-3F8A-804E-8668-35E5005033D0}" type="presParOf" srcId="{47B806F5-F665-5145-8FD2-A6C56593AA3B}" destId="{21792855-1811-EC49-BCDB-BDAB4E41B903}" srcOrd="0" destOrd="0" presId="urn:microsoft.com/office/officeart/2008/layout/LinedList"/>
    <dgm:cxn modelId="{D821D6C4-097F-7946-8E70-1018DA0C794D}" type="presParOf" srcId="{47B806F5-F665-5145-8FD2-A6C56593AA3B}" destId="{211DE40F-EACF-984F-ACC4-5314EEE3F9B3}" srcOrd="1" destOrd="0" presId="urn:microsoft.com/office/officeart/2008/layout/LinedList"/>
    <dgm:cxn modelId="{DDE330BD-AAC5-CC4D-82F4-A816E6391C1C}" type="presParOf" srcId="{A0D80F81-F7DA-A649-8295-3E340DA71395}" destId="{D2EC3DA7-09FB-8141-8AF7-C41E412F9FC2}" srcOrd="2" destOrd="0" presId="urn:microsoft.com/office/officeart/2008/layout/LinedList"/>
    <dgm:cxn modelId="{56AE3BF6-878F-1D4D-AD5C-333E180F7183}" type="presParOf" srcId="{A0D80F81-F7DA-A649-8295-3E340DA71395}" destId="{6D19EFC5-FBD2-C444-AA3B-3560F56B79C3}" srcOrd="3" destOrd="0" presId="urn:microsoft.com/office/officeart/2008/layout/LinedList"/>
    <dgm:cxn modelId="{C8A0E8BD-1D86-D84A-ACA3-44E7ACF03936}" type="presParOf" srcId="{6D19EFC5-FBD2-C444-AA3B-3560F56B79C3}" destId="{C9A94AC9-EEC9-8844-AA46-7518D26E7DBA}" srcOrd="0" destOrd="0" presId="urn:microsoft.com/office/officeart/2008/layout/LinedList"/>
    <dgm:cxn modelId="{417B8EF2-D54C-F941-B82C-40E02B7D1BE2}" type="presParOf" srcId="{6D19EFC5-FBD2-C444-AA3B-3560F56B79C3}" destId="{508506E2-A322-A64C-8199-1262DC3F5D2E}" srcOrd="1" destOrd="0" presId="urn:microsoft.com/office/officeart/2008/layout/LinedList"/>
    <dgm:cxn modelId="{B3D8CFAE-0BDD-5C4C-839E-A8C84E1196E2}" type="presParOf" srcId="{A0D80F81-F7DA-A649-8295-3E340DA71395}" destId="{12675732-98D8-B541-A972-598BDF537222}" srcOrd="4" destOrd="0" presId="urn:microsoft.com/office/officeart/2008/layout/LinedList"/>
    <dgm:cxn modelId="{2BB2805D-1391-744D-8635-43111C97C4B8}" type="presParOf" srcId="{A0D80F81-F7DA-A649-8295-3E340DA71395}" destId="{342CC44A-C9AE-D643-99F0-9EB290FD3A74}" srcOrd="5" destOrd="0" presId="urn:microsoft.com/office/officeart/2008/layout/LinedList"/>
    <dgm:cxn modelId="{D2728DE1-0D06-604A-8FB0-CAAFC02C149B}" type="presParOf" srcId="{342CC44A-C9AE-D643-99F0-9EB290FD3A74}" destId="{B296B29F-A766-A845-BE18-CDAE2A262195}" srcOrd="0" destOrd="0" presId="urn:microsoft.com/office/officeart/2008/layout/LinedList"/>
    <dgm:cxn modelId="{857D3195-4E45-E545-AD19-97D1517C3451}" type="presParOf" srcId="{342CC44A-C9AE-D643-99F0-9EB290FD3A74}" destId="{18F53A12-30A0-AD43-8C69-F07814E9E0F1}" srcOrd="1" destOrd="0" presId="urn:microsoft.com/office/officeart/2008/layout/LinedList"/>
    <dgm:cxn modelId="{540E165C-1F84-0041-A0C2-7706722B2D2C}" type="presParOf" srcId="{A0D80F81-F7DA-A649-8295-3E340DA71395}" destId="{7CF6D149-5395-684B-B477-C0D0647E9FF3}" srcOrd="6" destOrd="0" presId="urn:microsoft.com/office/officeart/2008/layout/LinedList"/>
    <dgm:cxn modelId="{3E24EA04-73C5-0C49-9607-38B7D462A4B3}" type="presParOf" srcId="{A0D80F81-F7DA-A649-8295-3E340DA71395}" destId="{E6EADEF8-5F46-BD48-91DF-982CBD271730}" srcOrd="7" destOrd="0" presId="urn:microsoft.com/office/officeart/2008/layout/LinedList"/>
    <dgm:cxn modelId="{0160A714-6FC1-3D4B-8AAD-92460E77C6EA}" type="presParOf" srcId="{E6EADEF8-5F46-BD48-91DF-982CBD271730}" destId="{5960E31B-BD6F-2342-8C63-2C21B80306C9}" srcOrd="0" destOrd="0" presId="urn:microsoft.com/office/officeart/2008/layout/LinedList"/>
    <dgm:cxn modelId="{1FAC16A7-91A2-9548-9EB9-95128BCA35BC}" type="presParOf" srcId="{E6EADEF8-5F46-BD48-91DF-982CBD271730}" destId="{711377E1-5703-3848-98CD-A6EF18D17CB8}" srcOrd="1" destOrd="0" presId="urn:microsoft.com/office/officeart/2008/layout/LinedList"/>
    <dgm:cxn modelId="{6BC5EBB0-82C2-D04D-9ECD-26C35E145174}" type="presParOf" srcId="{A0D80F81-F7DA-A649-8295-3E340DA71395}" destId="{34221300-7A07-1D41-B2FD-0505FA74CB84}" srcOrd="8" destOrd="0" presId="urn:microsoft.com/office/officeart/2008/layout/LinedList"/>
    <dgm:cxn modelId="{446D47B7-4732-B84A-BE51-8398654BE109}" type="presParOf" srcId="{A0D80F81-F7DA-A649-8295-3E340DA71395}" destId="{B8835089-3C03-4B42-BEC4-5DAE7380B4F7}" srcOrd="9" destOrd="0" presId="urn:microsoft.com/office/officeart/2008/layout/LinedList"/>
    <dgm:cxn modelId="{7AA4316B-D00B-DB45-ADD5-81C1107240CC}" type="presParOf" srcId="{B8835089-3C03-4B42-BEC4-5DAE7380B4F7}" destId="{6EE6B7E1-48EE-754E-8B72-2471F60E93A9}" srcOrd="0" destOrd="0" presId="urn:microsoft.com/office/officeart/2008/layout/LinedList"/>
    <dgm:cxn modelId="{CE92E877-6E2C-DA47-A640-D563F0B1BCC9}" type="presParOf" srcId="{B8835089-3C03-4B42-BEC4-5DAE7380B4F7}" destId="{1993AF3C-0E64-2940-A04F-5363B6F84CF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13CB7-4954-8C49-9D55-8ADDFAF358CE}">
      <dsp:nvSpPr>
        <dsp:cNvPr id="0" name=""/>
        <dsp:cNvSpPr/>
      </dsp:nvSpPr>
      <dsp:spPr>
        <a:xfrm>
          <a:off x="0" y="911"/>
          <a:ext cx="87452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792855-1811-EC49-BCDB-BDAB4E41B903}">
      <dsp:nvSpPr>
        <dsp:cNvPr id="0" name=""/>
        <dsp:cNvSpPr/>
      </dsp:nvSpPr>
      <dsp:spPr>
        <a:xfrm>
          <a:off x="0" y="911"/>
          <a:ext cx="8745284" cy="1492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Works the same way as localhost</a:t>
          </a:r>
        </a:p>
      </dsp:txBody>
      <dsp:txXfrm>
        <a:off x="0" y="911"/>
        <a:ext cx="8745284" cy="1492469"/>
      </dsp:txXfrm>
    </dsp:sp>
    <dsp:sp modelId="{D2EC3DA7-09FB-8141-8AF7-C41E412F9FC2}">
      <dsp:nvSpPr>
        <dsp:cNvPr id="0" name=""/>
        <dsp:cNvSpPr/>
      </dsp:nvSpPr>
      <dsp:spPr>
        <a:xfrm>
          <a:off x="0" y="1493380"/>
          <a:ext cx="87452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A94AC9-EEC9-8844-AA46-7518D26E7DBA}">
      <dsp:nvSpPr>
        <dsp:cNvPr id="0" name=""/>
        <dsp:cNvSpPr/>
      </dsp:nvSpPr>
      <dsp:spPr>
        <a:xfrm>
          <a:off x="0" y="1493380"/>
          <a:ext cx="8745284" cy="1492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Because of Routing Mesh, all nodes can see 127.0.0.1:5000</a:t>
          </a:r>
        </a:p>
      </dsp:txBody>
      <dsp:txXfrm>
        <a:off x="0" y="1493380"/>
        <a:ext cx="8745284" cy="1492469"/>
      </dsp:txXfrm>
    </dsp:sp>
    <dsp:sp modelId="{12675732-98D8-B541-A972-598BDF537222}">
      <dsp:nvSpPr>
        <dsp:cNvPr id="0" name=""/>
        <dsp:cNvSpPr/>
      </dsp:nvSpPr>
      <dsp:spPr>
        <a:xfrm>
          <a:off x="0" y="2985850"/>
          <a:ext cx="87452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96B29F-A766-A845-BE18-CDAE2A262195}">
      <dsp:nvSpPr>
        <dsp:cNvPr id="0" name=""/>
        <dsp:cNvSpPr/>
      </dsp:nvSpPr>
      <dsp:spPr>
        <a:xfrm>
          <a:off x="0" y="2985850"/>
          <a:ext cx="8745284" cy="1492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Remember to decide how to store images (volume driver)</a:t>
          </a:r>
        </a:p>
      </dsp:txBody>
      <dsp:txXfrm>
        <a:off x="0" y="2985850"/>
        <a:ext cx="8745284" cy="1492469"/>
      </dsp:txXfrm>
    </dsp:sp>
    <dsp:sp modelId="{7CF6D149-5395-684B-B477-C0D0647E9FF3}">
      <dsp:nvSpPr>
        <dsp:cNvPr id="0" name=""/>
        <dsp:cNvSpPr/>
      </dsp:nvSpPr>
      <dsp:spPr>
        <a:xfrm>
          <a:off x="0" y="4478320"/>
          <a:ext cx="87452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60E31B-BD6F-2342-8C63-2C21B80306C9}">
      <dsp:nvSpPr>
        <dsp:cNvPr id="0" name=""/>
        <dsp:cNvSpPr/>
      </dsp:nvSpPr>
      <dsp:spPr>
        <a:xfrm>
          <a:off x="0" y="4478320"/>
          <a:ext cx="8745284" cy="1492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NOTE: All nodes must be able to access images</a:t>
          </a:r>
        </a:p>
      </dsp:txBody>
      <dsp:txXfrm>
        <a:off x="0" y="4478320"/>
        <a:ext cx="8745284" cy="1492469"/>
      </dsp:txXfrm>
    </dsp:sp>
    <dsp:sp modelId="{34221300-7A07-1D41-B2FD-0505FA74CB84}">
      <dsp:nvSpPr>
        <dsp:cNvPr id="0" name=""/>
        <dsp:cNvSpPr/>
      </dsp:nvSpPr>
      <dsp:spPr>
        <a:xfrm>
          <a:off x="0" y="5970790"/>
          <a:ext cx="87452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E6B7E1-48EE-754E-8B72-2471F60E93A9}">
      <dsp:nvSpPr>
        <dsp:cNvPr id="0" name=""/>
        <dsp:cNvSpPr/>
      </dsp:nvSpPr>
      <dsp:spPr>
        <a:xfrm>
          <a:off x="0" y="5970790"/>
          <a:ext cx="8745284" cy="1492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ProTip: Use a hosted SaaS registry if possible</a:t>
          </a:r>
        </a:p>
      </dsp:txBody>
      <dsp:txXfrm>
        <a:off x="0" y="5970790"/>
        <a:ext cx="8745284" cy="14924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38663" y="3935918"/>
            <a:ext cx="14826774" cy="2714244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6266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44263" y="7177667"/>
            <a:ext cx="11215575" cy="2044677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329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 algn="ctr">
              <a:buNone/>
              <a:defRPr sz="3298"/>
            </a:lvl2pPr>
            <a:lvl3pPr marL="1507846" indent="0" algn="ctr">
              <a:buNone/>
              <a:defRPr sz="2968"/>
            </a:lvl3pPr>
            <a:lvl4pPr marL="2261768" indent="0" algn="ctr">
              <a:buNone/>
              <a:defRPr sz="2638"/>
            </a:lvl4pPr>
            <a:lvl5pPr marL="3015691" indent="0" algn="ctr">
              <a:buNone/>
              <a:defRPr sz="2638"/>
            </a:lvl5pPr>
            <a:lvl6pPr marL="3769614" indent="0" algn="ctr">
              <a:buNone/>
              <a:defRPr sz="2638"/>
            </a:lvl6pPr>
            <a:lvl7pPr marL="4523537" indent="0" algn="ctr">
              <a:buNone/>
              <a:defRPr sz="2638"/>
            </a:lvl7pPr>
            <a:lvl8pPr marL="5277460" indent="0" algn="ctr">
              <a:buNone/>
              <a:defRPr sz="2638"/>
            </a:lvl8pPr>
            <a:lvl9pPr marL="6031382" indent="0" algn="ctr">
              <a:buNone/>
              <a:defRPr sz="263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0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0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268621" y="1545611"/>
            <a:ext cx="2141350" cy="82181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79051" y="1545611"/>
            <a:ext cx="10221050" cy="82181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8846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8/24/21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9758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277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8663" y="3935918"/>
            <a:ext cx="14826774" cy="2714244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6266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44263" y="7177537"/>
            <a:ext cx="11215575" cy="2086214"/>
          </a:xfrm>
        </p:spPr>
        <p:txBody>
          <a:bodyPr anchor="t" anchorCtr="1">
            <a:normAutofit/>
          </a:bodyPr>
          <a:lstStyle>
            <a:lvl1pPr marL="0" indent="0">
              <a:buNone/>
              <a:defRPr sz="3298">
                <a:solidFill>
                  <a:schemeClr val="tx1"/>
                </a:solidFill>
              </a:defRPr>
            </a:lvl1pPr>
            <a:lvl2pPr marL="753923" indent="0">
              <a:buNone/>
              <a:defRPr sz="329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2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8508" y="4350330"/>
            <a:ext cx="7043972" cy="5115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51618" y="4350330"/>
            <a:ext cx="7041459" cy="5115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8/24/21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175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1020" y="3815023"/>
            <a:ext cx="7041461" cy="1161092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3133" b="0" cap="all" spc="165" baseline="0">
                <a:solidFill>
                  <a:schemeClr val="tx2"/>
                </a:solidFill>
              </a:defRPr>
            </a:lvl1pPr>
            <a:lvl2pPr marL="753923" indent="0">
              <a:buNone/>
              <a:defRPr sz="3133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11020" y="5183452"/>
            <a:ext cx="7041461" cy="42822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451619" y="5183452"/>
            <a:ext cx="7013818" cy="42822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451619" y="3815023"/>
            <a:ext cx="7041461" cy="1161092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3133" b="0" cap="all" spc="165" baseline="0">
                <a:solidFill>
                  <a:schemeClr val="tx2"/>
                </a:solidFill>
              </a:defRPr>
            </a:lvl1pPr>
            <a:lvl2pPr marL="753923" indent="0">
              <a:buNone/>
              <a:defRPr sz="3133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36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159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381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52050" y="0"/>
            <a:ext cx="10052050" cy="11309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6871" y="3700239"/>
            <a:ext cx="7398309" cy="188241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3628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07515" y="1326964"/>
            <a:ext cx="7941120" cy="8655423"/>
          </a:xfrm>
        </p:spPr>
        <p:txBody>
          <a:bodyPr>
            <a:normAutofit/>
          </a:bodyPr>
          <a:lstStyle>
            <a:lvl1pPr>
              <a:defRPr sz="3133">
                <a:solidFill>
                  <a:schemeClr val="tx1"/>
                </a:solidFill>
              </a:defRPr>
            </a:lvl1pPr>
            <a:lvl2pPr>
              <a:defRPr sz="2638">
                <a:solidFill>
                  <a:schemeClr val="tx1"/>
                </a:solidFill>
              </a:defRPr>
            </a:lvl2pPr>
            <a:lvl3pPr>
              <a:defRPr sz="2638">
                <a:solidFill>
                  <a:schemeClr val="tx1"/>
                </a:solidFill>
              </a:defRPr>
            </a:lvl3pPr>
            <a:lvl4pPr>
              <a:defRPr sz="2638">
                <a:solidFill>
                  <a:schemeClr val="tx1"/>
                </a:solidFill>
              </a:defRPr>
            </a:lvl4pPr>
            <a:lvl5pPr>
              <a:defRPr sz="2638">
                <a:solidFill>
                  <a:schemeClr val="tx1"/>
                </a:solidFill>
              </a:defRPr>
            </a:lvl5pPr>
            <a:lvl6pPr>
              <a:defRPr sz="2638"/>
            </a:lvl6pPr>
            <a:lvl7pPr>
              <a:defRPr sz="2638"/>
            </a:lvl7pPr>
            <a:lvl8pPr>
              <a:defRPr sz="2638"/>
            </a:lvl8pPr>
            <a:lvl9pPr>
              <a:defRPr sz="26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39525" y="5854078"/>
            <a:ext cx="6257401" cy="3618128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2474">
                <a:solidFill>
                  <a:schemeClr val="tx1"/>
                </a:solidFill>
              </a:defRPr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8/24/21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1326871" y="10283969"/>
            <a:ext cx="8450577" cy="52777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699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221" y="3700239"/>
            <a:ext cx="7412064" cy="1871105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3628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052049" y="0"/>
            <a:ext cx="10062104" cy="1130935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5277">
                <a:solidFill>
                  <a:schemeClr val="bg1">
                    <a:lumMod val="50000"/>
                  </a:schemeClr>
                </a:solidFill>
              </a:defRPr>
            </a:lvl1pPr>
            <a:lvl2pPr marL="753923" indent="0">
              <a:buNone/>
              <a:defRPr sz="4617"/>
            </a:lvl2pPr>
            <a:lvl3pPr marL="1507846" indent="0">
              <a:buNone/>
              <a:defRPr sz="3958"/>
            </a:lvl3pPr>
            <a:lvl4pPr marL="2261768" indent="0">
              <a:buNone/>
              <a:defRPr sz="3298"/>
            </a:lvl4pPr>
            <a:lvl5pPr marL="3015691" indent="0">
              <a:buNone/>
              <a:defRPr sz="3298"/>
            </a:lvl5pPr>
            <a:lvl6pPr marL="3769614" indent="0">
              <a:buNone/>
              <a:defRPr sz="3298"/>
            </a:lvl6pPr>
            <a:lvl7pPr marL="4523537" indent="0">
              <a:buNone/>
              <a:defRPr sz="3298"/>
            </a:lvl7pPr>
            <a:lvl8pPr marL="5277460" indent="0">
              <a:buNone/>
              <a:defRPr sz="3298"/>
            </a:lvl8pPr>
            <a:lvl9pPr marL="6031382" indent="0">
              <a:buNone/>
              <a:defRPr sz="329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39525" y="5854078"/>
            <a:ext cx="6257401" cy="3618130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2474">
                <a:solidFill>
                  <a:schemeClr val="tx1"/>
                </a:solidFill>
              </a:defRPr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D8BD707-D9CF-40AE-B4C6-C98DA3205C09}" type="datetimeFigureOut">
              <a:rPr lang="en-US" smtClean="0"/>
              <a:t>8/24/21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326871" y="10283969"/>
            <a:ext cx="8450577" cy="52777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008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79051" y="1590849"/>
            <a:ext cx="12745999" cy="1960287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79051" y="4350331"/>
            <a:ext cx="12745999" cy="511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97211" y="10288270"/>
            <a:ext cx="4540812" cy="5342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31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38664" y="10283969"/>
            <a:ext cx="9730815" cy="5277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31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741014" y="10253811"/>
            <a:ext cx="603123" cy="603165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814" spc="0" baseline="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39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</p:sldLayoutIdLst>
  <p:txStyles>
    <p:titleStyle>
      <a:lvl1pPr algn="ctr" defTabSz="1507846" rtl="0" eaLnBrk="1" latinLnBrk="0" hangingPunct="1">
        <a:lnSpc>
          <a:spcPct val="90000"/>
        </a:lnSpc>
        <a:spcBef>
          <a:spcPct val="0"/>
        </a:spcBef>
        <a:buNone/>
        <a:defRPr sz="4617" kern="1200" cap="all" spc="33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76961" indent="-376961" algn="l" defTabSz="1507846" rtl="0" eaLnBrk="1" latinLnBrk="0" hangingPunct="1">
        <a:lnSpc>
          <a:spcPct val="100000"/>
        </a:lnSpc>
        <a:spcBef>
          <a:spcPts val="1649"/>
        </a:spcBef>
        <a:buClr>
          <a:schemeClr val="accent2"/>
        </a:buClr>
        <a:buFont typeface="Arial" panose="020B0604020202020204" pitchFamily="34" charset="0"/>
        <a:buChar char="•"/>
        <a:defRPr sz="2968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53923" indent="-376961" algn="l" defTabSz="1507846" rtl="0" eaLnBrk="1" latinLnBrk="0" hangingPunct="1">
        <a:lnSpc>
          <a:spcPct val="100000"/>
        </a:lnSpc>
        <a:spcBef>
          <a:spcPts val="1649"/>
        </a:spcBef>
        <a:buClr>
          <a:schemeClr val="accent2"/>
        </a:buClr>
        <a:buFont typeface="Arial" panose="020B0604020202020204" pitchFamily="34" charset="0"/>
        <a:buChar char="•"/>
        <a:defRPr sz="2638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30884" indent="-376961" algn="l" defTabSz="1507846" rtl="0" eaLnBrk="1" latinLnBrk="0" hangingPunct="1">
        <a:lnSpc>
          <a:spcPct val="100000"/>
        </a:lnSpc>
        <a:spcBef>
          <a:spcPts val="1649"/>
        </a:spcBef>
        <a:buClr>
          <a:schemeClr val="accent2"/>
        </a:buClr>
        <a:buFont typeface="Arial" panose="020B0604020202020204" pitchFamily="34" charset="0"/>
        <a:buChar char="•"/>
        <a:defRPr sz="2638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7846" indent="-376961" algn="l" defTabSz="1507846" rtl="0" eaLnBrk="1" latinLnBrk="0" hangingPunct="1">
        <a:lnSpc>
          <a:spcPct val="100000"/>
        </a:lnSpc>
        <a:spcBef>
          <a:spcPts val="1649"/>
        </a:spcBef>
        <a:buClr>
          <a:schemeClr val="accent2"/>
        </a:buClr>
        <a:buFont typeface="Arial" panose="020B0604020202020204" pitchFamily="34" charset="0"/>
        <a:buChar char="•"/>
        <a:defRPr sz="2638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84807" indent="-376961" algn="l" defTabSz="1507846" rtl="0" eaLnBrk="1" latinLnBrk="0" hangingPunct="1">
        <a:lnSpc>
          <a:spcPct val="100000"/>
        </a:lnSpc>
        <a:spcBef>
          <a:spcPts val="1649"/>
        </a:spcBef>
        <a:buClr>
          <a:schemeClr val="accent2"/>
        </a:buClr>
        <a:buFont typeface="Arial" panose="020B0604020202020204" pitchFamily="34" charset="0"/>
        <a:buChar char="•"/>
        <a:defRPr sz="2638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64911" indent="-376961" algn="l" defTabSz="1507846" rtl="0" eaLnBrk="1" latinLnBrk="0" hangingPunct="1">
        <a:lnSpc>
          <a:spcPct val="100000"/>
        </a:lnSpc>
        <a:spcBef>
          <a:spcPts val="1649"/>
        </a:spcBef>
        <a:buClr>
          <a:schemeClr val="accent2"/>
        </a:buClr>
        <a:buFont typeface="Arial" panose="020B0604020202020204" pitchFamily="34" charset="0"/>
        <a:buChar char="•"/>
        <a:defRPr sz="2638" kern="1200">
          <a:solidFill>
            <a:schemeClr val="tx1"/>
          </a:solidFill>
          <a:latin typeface="+mn-lt"/>
          <a:ea typeface="+mn-ea"/>
          <a:cs typeface="+mn-cs"/>
        </a:defRPr>
      </a:lvl6pPr>
      <a:lvl7pPr marL="2447632" indent="-376961" algn="l" defTabSz="1507846" rtl="0" eaLnBrk="1" latinLnBrk="0" hangingPunct="1">
        <a:lnSpc>
          <a:spcPct val="100000"/>
        </a:lnSpc>
        <a:spcBef>
          <a:spcPts val="1649"/>
        </a:spcBef>
        <a:buClr>
          <a:schemeClr val="accent2"/>
        </a:buClr>
        <a:buFont typeface="Arial" panose="020B0604020202020204" pitchFamily="34" charset="0"/>
        <a:buChar char="•"/>
        <a:defRPr sz="2638" kern="1200">
          <a:solidFill>
            <a:schemeClr val="tx1"/>
          </a:solidFill>
          <a:latin typeface="+mn-lt"/>
          <a:ea typeface="+mn-ea"/>
          <a:cs typeface="+mn-cs"/>
        </a:defRPr>
      </a:lvl7pPr>
      <a:lvl8pPr marL="2732970" indent="-376961" algn="l" defTabSz="1507846" rtl="0" eaLnBrk="1" latinLnBrk="0" hangingPunct="1">
        <a:lnSpc>
          <a:spcPct val="100000"/>
        </a:lnSpc>
        <a:spcBef>
          <a:spcPts val="1649"/>
        </a:spcBef>
        <a:buClr>
          <a:schemeClr val="accent2"/>
        </a:buClr>
        <a:buFont typeface="Arial" panose="020B0604020202020204" pitchFamily="34" charset="0"/>
        <a:buChar char="•"/>
        <a:defRPr sz="2638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04696" indent="-376961" algn="l" defTabSz="1507846" rtl="0" eaLnBrk="1" latinLnBrk="0" hangingPunct="1">
        <a:lnSpc>
          <a:spcPct val="100000"/>
        </a:lnSpc>
        <a:spcBef>
          <a:spcPts val="1649"/>
        </a:spcBef>
        <a:buClr>
          <a:schemeClr val="accent2"/>
        </a:buClr>
        <a:buFont typeface="Arial" panose="020B0604020202020204" pitchFamily="34" charset="0"/>
        <a:buChar char="•"/>
        <a:defRPr sz="2638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1pPr>
      <a:lvl2pPr marL="753923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2pPr>
      <a:lvl3pPr marL="1507846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3pPr>
      <a:lvl4pPr marL="2261768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015691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3769614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523537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277460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031382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/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0.jpg"/><Relationship Id="rId21" Type="http://schemas.openxmlformats.org/officeDocument/2006/relationships/image" Target="../media/image75.png"/><Relationship Id="rId42" Type="http://schemas.openxmlformats.org/officeDocument/2006/relationships/image" Target="../media/image96.jpg"/><Relationship Id="rId47" Type="http://schemas.openxmlformats.org/officeDocument/2006/relationships/image" Target="../media/image101.png"/><Relationship Id="rId63" Type="http://schemas.openxmlformats.org/officeDocument/2006/relationships/image" Target="../media/image117.png"/><Relationship Id="rId68" Type="http://schemas.openxmlformats.org/officeDocument/2006/relationships/image" Target="../media/image122.png"/><Relationship Id="rId84" Type="http://schemas.openxmlformats.org/officeDocument/2006/relationships/image" Target="../media/image138.png"/><Relationship Id="rId16" Type="http://schemas.openxmlformats.org/officeDocument/2006/relationships/image" Target="../media/image70.png"/><Relationship Id="rId11" Type="http://schemas.openxmlformats.org/officeDocument/2006/relationships/image" Target="../media/image65.png"/><Relationship Id="rId32" Type="http://schemas.openxmlformats.org/officeDocument/2006/relationships/image" Target="../media/image86.jpg"/><Relationship Id="rId37" Type="http://schemas.openxmlformats.org/officeDocument/2006/relationships/image" Target="../media/image91.png"/><Relationship Id="rId53" Type="http://schemas.openxmlformats.org/officeDocument/2006/relationships/image" Target="../media/image107.jpg"/><Relationship Id="rId58" Type="http://schemas.openxmlformats.org/officeDocument/2006/relationships/image" Target="../media/image112.png"/><Relationship Id="rId74" Type="http://schemas.openxmlformats.org/officeDocument/2006/relationships/image" Target="../media/image128.png"/><Relationship Id="rId79" Type="http://schemas.openxmlformats.org/officeDocument/2006/relationships/image" Target="../media/image133.jpg"/><Relationship Id="rId5" Type="http://schemas.openxmlformats.org/officeDocument/2006/relationships/image" Target="../media/image59.png"/><Relationship Id="rId61" Type="http://schemas.openxmlformats.org/officeDocument/2006/relationships/image" Target="../media/image115.png"/><Relationship Id="rId82" Type="http://schemas.openxmlformats.org/officeDocument/2006/relationships/image" Target="../media/image136.png"/><Relationship Id="rId19" Type="http://schemas.openxmlformats.org/officeDocument/2006/relationships/image" Target="../media/image73.png"/><Relationship Id="rId14" Type="http://schemas.openxmlformats.org/officeDocument/2006/relationships/image" Target="../media/image68.png"/><Relationship Id="rId22" Type="http://schemas.openxmlformats.org/officeDocument/2006/relationships/image" Target="../media/image76.png"/><Relationship Id="rId27" Type="http://schemas.openxmlformats.org/officeDocument/2006/relationships/image" Target="../media/image81.jpg"/><Relationship Id="rId30" Type="http://schemas.openxmlformats.org/officeDocument/2006/relationships/image" Target="../media/image84.png"/><Relationship Id="rId35" Type="http://schemas.openxmlformats.org/officeDocument/2006/relationships/image" Target="../media/image89.png"/><Relationship Id="rId43" Type="http://schemas.openxmlformats.org/officeDocument/2006/relationships/image" Target="../media/image97.png"/><Relationship Id="rId48" Type="http://schemas.openxmlformats.org/officeDocument/2006/relationships/image" Target="../media/image102.jpg"/><Relationship Id="rId56" Type="http://schemas.openxmlformats.org/officeDocument/2006/relationships/image" Target="../media/image110.png"/><Relationship Id="rId64" Type="http://schemas.openxmlformats.org/officeDocument/2006/relationships/image" Target="../media/image118.png"/><Relationship Id="rId69" Type="http://schemas.openxmlformats.org/officeDocument/2006/relationships/image" Target="../media/image123.png"/><Relationship Id="rId77" Type="http://schemas.openxmlformats.org/officeDocument/2006/relationships/image" Target="../media/image131.png"/><Relationship Id="rId8" Type="http://schemas.openxmlformats.org/officeDocument/2006/relationships/image" Target="../media/image62.png"/><Relationship Id="rId51" Type="http://schemas.openxmlformats.org/officeDocument/2006/relationships/image" Target="../media/image105.jpg"/><Relationship Id="rId72" Type="http://schemas.openxmlformats.org/officeDocument/2006/relationships/image" Target="../media/image126.png"/><Relationship Id="rId80" Type="http://schemas.openxmlformats.org/officeDocument/2006/relationships/image" Target="../media/image134.png"/><Relationship Id="rId3" Type="http://schemas.openxmlformats.org/officeDocument/2006/relationships/image" Target="../media/image57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5" Type="http://schemas.openxmlformats.org/officeDocument/2006/relationships/image" Target="../media/image79.png"/><Relationship Id="rId33" Type="http://schemas.openxmlformats.org/officeDocument/2006/relationships/image" Target="../media/image87.png"/><Relationship Id="rId38" Type="http://schemas.openxmlformats.org/officeDocument/2006/relationships/image" Target="../media/image92.png"/><Relationship Id="rId46" Type="http://schemas.openxmlformats.org/officeDocument/2006/relationships/image" Target="../media/image100.png"/><Relationship Id="rId59" Type="http://schemas.openxmlformats.org/officeDocument/2006/relationships/image" Target="../media/image113.png"/><Relationship Id="rId67" Type="http://schemas.openxmlformats.org/officeDocument/2006/relationships/image" Target="../media/image121.png"/><Relationship Id="rId20" Type="http://schemas.openxmlformats.org/officeDocument/2006/relationships/image" Target="../media/image74.png"/><Relationship Id="rId41" Type="http://schemas.openxmlformats.org/officeDocument/2006/relationships/image" Target="../media/image95.png"/><Relationship Id="rId54" Type="http://schemas.openxmlformats.org/officeDocument/2006/relationships/image" Target="../media/image108.png"/><Relationship Id="rId62" Type="http://schemas.openxmlformats.org/officeDocument/2006/relationships/image" Target="../media/image116.png"/><Relationship Id="rId70" Type="http://schemas.openxmlformats.org/officeDocument/2006/relationships/image" Target="../media/image124.png"/><Relationship Id="rId75" Type="http://schemas.openxmlformats.org/officeDocument/2006/relationships/image" Target="../media/image129.png"/><Relationship Id="rId83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5" Type="http://schemas.openxmlformats.org/officeDocument/2006/relationships/image" Target="../media/image69.png"/><Relationship Id="rId23" Type="http://schemas.openxmlformats.org/officeDocument/2006/relationships/image" Target="../media/image77.png"/><Relationship Id="rId28" Type="http://schemas.openxmlformats.org/officeDocument/2006/relationships/image" Target="../media/image82.jpg"/><Relationship Id="rId36" Type="http://schemas.openxmlformats.org/officeDocument/2006/relationships/image" Target="../media/image90.png"/><Relationship Id="rId49" Type="http://schemas.openxmlformats.org/officeDocument/2006/relationships/image" Target="../media/image103.png"/><Relationship Id="rId57" Type="http://schemas.openxmlformats.org/officeDocument/2006/relationships/image" Target="../media/image111.png"/><Relationship Id="rId10" Type="http://schemas.openxmlformats.org/officeDocument/2006/relationships/image" Target="../media/image64.png"/><Relationship Id="rId31" Type="http://schemas.openxmlformats.org/officeDocument/2006/relationships/image" Target="../media/image85.png"/><Relationship Id="rId44" Type="http://schemas.openxmlformats.org/officeDocument/2006/relationships/image" Target="../media/image98.png"/><Relationship Id="rId52" Type="http://schemas.openxmlformats.org/officeDocument/2006/relationships/image" Target="../media/image106.png"/><Relationship Id="rId60" Type="http://schemas.openxmlformats.org/officeDocument/2006/relationships/image" Target="../media/image114.png"/><Relationship Id="rId65" Type="http://schemas.openxmlformats.org/officeDocument/2006/relationships/image" Target="../media/image119.png"/><Relationship Id="rId73" Type="http://schemas.openxmlformats.org/officeDocument/2006/relationships/image" Target="../media/image127.jpg"/><Relationship Id="rId78" Type="http://schemas.openxmlformats.org/officeDocument/2006/relationships/image" Target="../media/image132.png"/><Relationship Id="rId81" Type="http://schemas.openxmlformats.org/officeDocument/2006/relationships/image" Target="../media/image135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39" Type="http://schemas.openxmlformats.org/officeDocument/2006/relationships/image" Target="../media/image93.png"/><Relationship Id="rId34" Type="http://schemas.openxmlformats.org/officeDocument/2006/relationships/image" Target="../media/image88.png"/><Relationship Id="rId50" Type="http://schemas.openxmlformats.org/officeDocument/2006/relationships/image" Target="../media/image104.png"/><Relationship Id="rId55" Type="http://schemas.openxmlformats.org/officeDocument/2006/relationships/image" Target="../media/image109.jpg"/><Relationship Id="rId76" Type="http://schemas.openxmlformats.org/officeDocument/2006/relationships/image" Target="../media/image130.jpg"/><Relationship Id="rId7" Type="http://schemas.openxmlformats.org/officeDocument/2006/relationships/image" Target="../media/image61.png"/><Relationship Id="rId71" Type="http://schemas.openxmlformats.org/officeDocument/2006/relationships/image" Target="../media/image125.jpg"/><Relationship Id="rId2" Type="http://schemas.openxmlformats.org/officeDocument/2006/relationships/image" Target="../media/image56.png"/><Relationship Id="rId29" Type="http://schemas.openxmlformats.org/officeDocument/2006/relationships/image" Target="../media/image83.png"/><Relationship Id="rId24" Type="http://schemas.openxmlformats.org/officeDocument/2006/relationships/image" Target="../media/image78.png"/><Relationship Id="rId40" Type="http://schemas.openxmlformats.org/officeDocument/2006/relationships/image" Target="../media/image94.png"/><Relationship Id="rId45" Type="http://schemas.openxmlformats.org/officeDocument/2006/relationships/image" Target="../media/image99.png"/><Relationship Id="rId66" Type="http://schemas.openxmlformats.org/officeDocument/2006/relationships/image" Target="../media/image120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/" TargetMode="Externa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/ping" TargetMode="Externa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/" TargetMode="Externa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cmder.net/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cmder.net/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etfisher.com/shell" TargetMode="External"/><Relationship Id="rId2" Type="http://schemas.openxmlformats.org/officeDocument/2006/relationships/hyperlink" Target="http://www.iterm2.com/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/" TargetMode="Externa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image" Target="../media/image38.png"/><Relationship Id="rId18" Type="http://schemas.openxmlformats.org/officeDocument/2006/relationships/image" Target="../media/image43.jpg"/><Relationship Id="rId26" Type="http://schemas.openxmlformats.org/officeDocument/2006/relationships/image" Target="../media/image51.jpg"/><Relationship Id="rId3" Type="http://schemas.openxmlformats.org/officeDocument/2006/relationships/image" Target="../media/image28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jpg"/><Relationship Id="rId17" Type="http://schemas.openxmlformats.org/officeDocument/2006/relationships/image" Target="../media/image42.png"/><Relationship Id="rId25" Type="http://schemas.openxmlformats.org/officeDocument/2006/relationships/image" Target="../media/image50.jp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11" Type="http://schemas.openxmlformats.org/officeDocument/2006/relationships/image" Target="../media/image36.png"/><Relationship Id="rId24" Type="http://schemas.openxmlformats.org/officeDocument/2006/relationships/image" Target="../media/image49.png"/><Relationship Id="rId5" Type="http://schemas.openxmlformats.org/officeDocument/2006/relationships/image" Target="../media/image30.jpg"/><Relationship Id="rId15" Type="http://schemas.openxmlformats.org/officeDocument/2006/relationships/image" Target="../media/image40.png"/><Relationship Id="rId23" Type="http://schemas.openxmlformats.org/officeDocument/2006/relationships/image" Target="../media/image48.jpg"/><Relationship Id="rId10" Type="http://schemas.openxmlformats.org/officeDocument/2006/relationships/image" Target="../media/image35.jpg"/><Relationship Id="rId19" Type="http://schemas.openxmlformats.org/officeDocument/2006/relationships/image" Target="../media/image44.jpg"/><Relationship Id="rId4" Type="http://schemas.openxmlformats.org/officeDocument/2006/relationships/image" Target="../media/image29.png"/><Relationship Id="rId9" Type="http://schemas.openxmlformats.org/officeDocument/2006/relationships/image" Target="../media/image34.jpg"/><Relationship Id="rId14" Type="http://schemas.openxmlformats.org/officeDocument/2006/relationships/image" Target="../media/image39.png"/><Relationship Id="rId22" Type="http://schemas.openxmlformats.org/officeDocument/2006/relationships/image" Target="../media/image47.jp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9679" y="1882529"/>
            <a:ext cx="17243425" cy="1684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850" spc="-125" dirty="0">
                <a:solidFill>
                  <a:srgbClr val="FFFFFF"/>
                </a:solidFill>
              </a:rPr>
              <a:t>How</a:t>
            </a:r>
            <a:r>
              <a:rPr sz="10850" spc="-445" dirty="0">
                <a:solidFill>
                  <a:srgbClr val="FFFFFF"/>
                </a:solidFill>
              </a:rPr>
              <a:t> </a:t>
            </a:r>
            <a:r>
              <a:rPr sz="10850" spc="-165" dirty="0">
                <a:solidFill>
                  <a:srgbClr val="FFFFFF"/>
                </a:solidFill>
              </a:rPr>
              <a:t>Docker</a:t>
            </a:r>
            <a:r>
              <a:rPr sz="10850" spc="-440" dirty="0">
                <a:solidFill>
                  <a:srgbClr val="FFFFFF"/>
                </a:solidFill>
              </a:rPr>
              <a:t> </a:t>
            </a:r>
            <a:r>
              <a:rPr sz="10850" spc="-95" dirty="0">
                <a:solidFill>
                  <a:srgbClr val="FFFFFF"/>
                </a:solidFill>
              </a:rPr>
              <a:t>is</a:t>
            </a:r>
            <a:r>
              <a:rPr sz="10850" spc="-440" dirty="0">
                <a:solidFill>
                  <a:srgbClr val="FFFFFF"/>
                </a:solidFill>
              </a:rPr>
              <a:t> </a:t>
            </a:r>
            <a:r>
              <a:rPr sz="10850" spc="-175" dirty="0">
                <a:solidFill>
                  <a:srgbClr val="FFFFFF"/>
                </a:solidFill>
              </a:rPr>
              <a:t>Changing</a:t>
            </a:r>
            <a:r>
              <a:rPr sz="10850" spc="-440" dirty="0">
                <a:solidFill>
                  <a:srgbClr val="FFFFFF"/>
                </a:solidFill>
              </a:rPr>
              <a:t> </a:t>
            </a:r>
            <a:r>
              <a:rPr sz="10850" spc="-204" dirty="0">
                <a:solidFill>
                  <a:srgbClr val="FFFFFF"/>
                </a:solidFill>
              </a:rPr>
              <a:t>IT</a:t>
            </a:r>
            <a:endParaRPr sz="10850"/>
          </a:p>
        </p:txBody>
      </p:sp>
      <p:sp>
        <p:nvSpPr>
          <p:cNvPr id="3" name="object 3"/>
          <p:cNvSpPr txBox="1"/>
          <p:nvPr/>
        </p:nvSpPr>
        <p:spPr>
          <a:xfrm>
            <a:off x="1002975" y="3317041"/>
            <a:ext cx="974026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53060" algn="l"/>
                <a:tab pos="1802130" algn="l"/>
                <a:tab pos="3909695" algn="l"/>
                <a:tab pos="4587875" algn="l"/>
                <a:tab pos="6677659" algn="l"/>
                <a:tab pos="7336790" algn="l"/>
              </a:tabLst>
            </a:pPr>
            <a:r>
              <a:rPr sz="2600" b="1" spc="20" dirty="0">
                <a:solidFill>
                  <a:srgbClr val="151E31"/>
                </a:solidFill>
                <a:latin typeface="Arial"/>
                <a:cs typeface="Arial"/>
              </a:rPr>
              <a:t>5	</a:t>
            </a:r>
            <a:r>
              <a:rPr sz="2600" b="1" spc="229" dirty="0">
                <a:solidFill>
                  <a:srgbClr val="151E31"/>
                </a:solidFill>
                <a:latin typeface="Arial"/>
                <a:cs typeface="Arial"/>
              </a:rPr>
              <a:t>YEARS	CREATING	</a:t>
            </a:r>
            <a:r>
              <a:rPr sz="2600" b="1" spc="155" dirty="0">
                <a:solidFill>
                  <a:srgbClr val="151E31"/>
                </a:solidFill>
                <a:latin typeface="Arial"/>
                <a:cs typeface="Arial"/>
              </a:rPr>
              <a:t>AN	</a:t>
            </a:r>
            <a:r>
              <a:rPr sz="2600" b="1" spc="240" dirty="0">
                <a:solidFill>
                  <a:srgbClr val="151E31"/>
                </a:solidFill>
                <a:latin typeface="Arial"/>
                <a:cs typeface="Arial"/>
              </a:rPr>
              <a:t>INDUSTRY	</a:t>
            </a:r>
            <a:r>
              <a:rPr sz="2600" b="1" spc="155" dirty="0">
                <a:solidFill>
                  <a:srgbClr val="151E31"/>
                </a:solidFill>
                <a:latin typeface="Arial"/>
                <a:cs typeface="Arial"/>
              </a:rPr>
              <a:t>OF	</a:t>
            </a:r>
            <a:r>
              <a:rPr sz="2600" b="1" spc="215" dirty="0">
                <a:solidFill>
                  <a:srgbClr val="151E31"/>
                </a:solidFill>
                <a:latin typeface="Arial"/>
                <a:cs typeface="Arial"/>
              </a:rPr>
              <a:t>INNOVATION</a:t>
            </a:r>
            <a:r>
              <a:rPr sz="2600" b="1" spc="-459" dirty="0">
                <a:solidFill>
                  <a:srgbClr val="151E31"/>
                </a:solidFill>
                <a:latin typeface="Arial"/>
                <a:cs typeface="Arial"/>
              </a:rPr>
              <a:t> 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263" y="2782644"/>
            <a:ext cx="18847593" cy="85259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52050" y="0"/>
            <a:ext cx="10052050" cy="11308715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10052049" y="0"/>
                </a:moveTo>
                <a:lnTo>
                  <a:pt x="0" y="0"/>
                </a:lnTo>
                <a:lnTo>
                  <a:pt x="0" y="11308556"/>
                </a:lnTo>
                <a:lnTo>
                  <a:pt x="10052049" y="11308556"/>
                </a:lnTo>
                <a:lnTo>
                  <a:pt x="10052049" y="0"/>
                </a:lnTo>
                <a:close/>
              </a:path>
            </a:pathLst>
          </a:custGeom>
          <a:solidFill>
            <a:srgbClr val="009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5" dirty="0"/>
              <a:t>18</a:t>
            </a:r>
            <a:r>
              <a:rPr spc="-225" dirty="0"/>
              <a:t> </a:t>
            </a:r>
            <a:r>
              <a:rPr spc="-70" dirty="0"/>
              <a:t>Month</a:t>
            </a:r>
            <a:r>
              <a:rPr spc="-225" dirty="0"/>
              <a:t> </a:t>
            </a:r>
            <a:r>
              <a:rPr spc="-95" dirty="0"/>
              <a:t>project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pc="-85" dirty="0"/>
              <a:t>Migrated</a:t>
            </a:r>
            <a:r>
              <a:rPr spc="-240" dirty="0"/>
              <a:t> </a:t>
            </a:r>
            <a:r>
              <a:rPr spc="-70" dirty="0"/>
              <a:t>700+</a:t>
            </a:r>
            <a:r>
              <a:rPr spc="-235" dirty="0"/>
              <a:t> </a:t>
            </a:r>
            <a:r>
              <a:rPr spc="-95" dirty="0"/>
              <a:t>apps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13446" y="5620636"/>
            <a:ext cx="8397875" cy="16363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5250" b="1" spc="-55" dirty="0">
                <a:latin typeface="Arial"/>
                <a:cs typeface="Arial"/>
              </a:rPr>
              <a:t>Now </a:t>
            </a:r>
            <a:r>
              <a:rPr sz="5250" b="1" spc="-85" dirty="0">
                <a:latin typeface="Arial"/>
                <a:cs typeface="Arial"/>
              </a:rPr>
              <a:t>150,000 </a:t>
            </a:r>
            <a:r>
              <a:rPr sz="5250" b="1" spc="-100" dirty="0">
                <a:latin typeface="Arial"/>
                <a:cs typeface="Arial"/>
              </a:rPr>
              <a:t>containers </a:t>
            </a:r>
            <a:r>
              <a:rPr sz="5250" b="1" spc="-95" dirty="0">
                <a:latin typeface="Arial"/>
                <a:cs typeface="Arial"/>
              </a:rPr>
              <a:t> </a:t>
            </a:r>
            <a:r>
              <a:rPr sz="5250" b="1" spc="-60" dirty="0">
                <a:latin typeface="Arial"/>
                <a:cs typeface="Arial"/>
              </a:rPr>
              <a:t>50%</a:t>
            </a:r>
            <a:r>
              <a:rPr sz="5250" b="1" spc="-220" dirty="0">
                <a:latin typeface="Arial"/>
                <a:cs typeface="Arial"/>
              </a:rPr>
              <a:t> </a:t>
            </a:r>
            <a:r>
              <a:rPr sz="5250" b="1" spc="-55" dirty="0">
                <a:latin typeface="Arial"/>
                <a:cs typeface="Arial"/>
              </a:rPr>
              <a:t>dev</a:t>
            </a:r>
            <a:r>
              <a:rPr sz="5250" b="1" spc="-215" dirty="0">
                <a:latin typeface="Arial"/>
                <a:cs typeface="Arial"/>
              </a:rPr>
              <a:t> </a:t>
            </a:r>
            <a:r>
              <a:rPr sz="5250" b="1" spc="-85" dirty="0">
                <a:latin typeface="Arial"/>
                <a:cs typeface="Arial"/>
              </a:rPr>
              <a:t>productivity</a:t>
            </a:r>
            <a:r>
              <a:rPr sz="5250" b="1" spc="-215" dirty="0">
                <a:latin typeface="Arial"/>
                <a:cs typeface="Arial"/>
              </a:rPr>
              <a:t> </a:t>
            </a:r>
            <a:r>
              <a:rPr sz="5250" b="1" spc="-95" dirty="0">
                <a:latin typeface="Arial"/>
                <a:cs typeface="Arial"/>
              </a:rPr>
              <a:t>boost</a:t>
            </a:r>
            <a:endParaRPr sz="52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39846" y="4008119"/>
            <a:ext cx="8418830" cy="32486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241935">
              <a:lnSpc>
                <a:spcPct val="100800"/>
              </a:lnSpc>
              <a:spcBef>
                <a:spcPts val="75"/>
              </a:spcBef>
            </a:pPr>
            <a:r>
              <a:rPr sz="5250" b="1" spc="-60" dirty="0">
                <a:solidFill>
                  <a:srgbClr val="FFFFFF"/>
                </a:solidFill>
                <a:latin typeface="Arial"/>
                <a:cs typeface="Arial"/>
              </a:rPr>
              <a:t>70%</a:t>
            </a:r>
            <a:r>
              <a:rPr sz="5250" b="1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spc="-85" dirty="0">
                <a:solidFill>
                  <a:srgbClr val="FFFFFF"/>
                </a:solidFill>
                <a:latin typeface="Arial"/>
                <a:cs typeface="Arial"/>
              </a:rPr>
              <a:t>reduction</a:t>
            </a:r>
            <a:r>
              <a:rPr sz="5250" b="1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spc="-4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5250" b="1" spc="-2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spc="-35" dirty="0">
                <a:solidFill>
                  <a:srgbClr val="FFFFFF"/>
                </a:solidFill>
                <a:latin typeface="Arial"/>
                <a:cs typeface="Arial"/>
              </a:rPr>
              <a:t>VM</a:t>
            </a:r>
            <a:r>
              <a:rPr sz="5250" b="1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spc="-100" dirty="0">
                <a:solidFill>
                  <a:srgbClr val="FFFFFF"/>
                </a:solidFill>
                <a:latin typeface="Arial"/>
                <a:cs typeface="Arial"/>
              </a:rPr>
              <a:t>costs </a:t>
            </a:r>
            <a:r>
              <a:rPr sz="5250" b="1" spc="-14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spc="-60" dirty="0">
                <a:solidFill>
                  <a:srgbClr val="FFFFFF"/>
                </a:solidFill>
                <a:latin typeface="Arial"/>
                <a:cs typeface="Arial"/>
              </a:rPr>
              <a:t>67%</a:t>
            </a:r>
            <a:r>
              <a:rPr sz="5250" b="1" spc="-2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spc="-75" dirty="0">
                <a:solidFill>
                  <a:srgbClr val="FFFFFF"/>
                </a:solidFill>
                <a:latin typeface="Arial"/>
                <a:cs typeface="Arial"/>
              </a:rPr>
              <a:t>fewer</a:t>
            </a:r>
            <a:r>
              <a:rPr sz="5250" b="1" spc="-2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spc="-95" dirty="0">
                <a:solidFill>
                  <a:srgbClr val="FFFFFF"/>
                </a:solidFill>
                <a:latin typeface="Arial"/>
                <a:cs typeface="Arial"/>
              </a:rPr>
              <a:t>CPU's</a:t>
            </a:r>
            <a:endParaRPr sz="5250">
              <a:latin typeface="Arial"/>
              <a:cs typeface="Arial"/>
            </a:endParaRPr>
          </a:p>
          <a:p>
            <a:pPr marL="12700" marR="5080">
              <a:lnSpc>
                <a:spcPts val="6350"/>
              </a:lnSpc>
              <a:spcBef>
                <a:spcPts val="100"/>
              </a:spcBef>
            </a:pPr>
            <a:r>
              <a:rPr sz="5250" b="1" spc="-60" dirty="0">
                <a:solidFill>
                  <a:srgbClr val="FFFFFF"/>
                </a:solidFill>
                <a:latin typeface="Arial"/>
                <a:cs typeface="Arial"/>
              </a:rPr>
              <a:t>10x</a:t>
            </a:r>
            <a:r>
              <a:rPr sz="5250" b="1" spc="-2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spc="-80" dirty="0">
                <a:solidFill>
                  <a:srgbClr val="FFFFFF"/>
                </a:solidFill>
                <a:latin typeface="Arial"/>
                <a:cs typeface="Arial"/>
              </a:rPr>
              <a:t>average</a:t>
            </a:r>
            <a:r>
              <a:rPr sz="5250" b="1" spc="-2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spc="-55" dirty="0">
                <a:solidFill>
                  <a:srgbClr val="FFFFFF"/>
                </a:solidFill>
                <a:latin typeface="Arial"/>
                <a:cs typeface="Arial"/>
              </a:rPr>
              <a:t>CPU</a:t>
            </a:r>
            <a:r>
              <a:rPr sz="5250" b="1" spc="-2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spc="-95" dirty="0">
                <a:solidFill>
                  <a:srgbClr val="FFFFFF"/>
                </a:solidFill>
                <a:latin typeface="Arial"/>
                <a:cs typeface="Arial"/>
              </a:rPr>
              <a:t>utilization </a:t>
            </a:r>
            <a:r>
              <a:rPr sz="5250" b="1" spc="-14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spc="-60" dirty="0">
                <a:solidFill>
                  <a:srgbClr val="FFFFFF"/>
                </a:solidFill>
                <a:latin typeface="Arial"/>
                <a:cs typeface="Arial"/>
              </a:rPr>
              <a:t>66%</a:t>
            </a:r>
            <a:r>
              <a:rPr sz="5250" b="1" spc="-2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spc="-70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sz="5250" b="1" spc="-2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spc="-100" dirty="0">
                <a:solidFill>
                  <a:srgbClr val="FFFFFF"/>
                </a:solidFill>
                <a:latin typeface="Arial"/>
                <a:cs typeface="Arial"/>
              </a:rPr>
              <a:t>reduction</a:t>
            </a:r>
            <a:endParaRPr sz="5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7077" y="10458185"/>
            <a:ext cx="836422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40" dirty="0">
                <a:solidFill>
                  <a:srgbClr val="A7A7A7"/>
                </a:solidFill>
                <a:latin typeface="Arial"/>
                <a:cs typeface="Arial"/>
              </a:rPr>
              <a:t>https://blog.docker.com/2017/10/metlife-docker-enterprise-edition-self-funded-containerization/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650" spc="-40" dirty="0">
                <a:solidFill>
                  <a:srgbClr val="A7A7A7"/>
                </a:solidFill>
                <a:latin typeface="Arial"/>
                <a:cs typeface="Arial"/>
              </a:rPr>
              <a:t>https://blog.docker.com/2017/12/containers-at-paypal/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489231" y="2642375"/>
            <a:ext cx="5029200" cy="1506220"/>
            <a:chOff x="2489231" y="2642375"/>
            <a:chExt cx="5029200" cy="150622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89231" y="2654900"/>
              <a:ext cx="5029076" cy="149317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9701" y="2642375"/>
              <a:ext cx="4945309" cy="1409412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2450605" y="2705045"/>
            <a:ext cx="5318125" cy="1380490"/>
            <a:chOff x="12450605" y="2705045"/>
            <a:chExt cx="5318125" cy="138049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50605" y="2717570"/>
              <a:ext cx="5317900" cy="136783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61076" y="2705045"/>
              <a:ext cx="5233987" cy="12840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10036175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34410" algn="l"/>
              </a:tabLst>
            </a:pP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Assignment:	</a:t>
            </a:r>
            <a:r>
              <a:rPr sz="4400" b="0" spc="-40" dirty="0">
                <a:solidFill>
                  <a:srgbClr val="341C69"/>
                </a:solidFill>
                <a:latin typeface="Arial Rounded MT Bold"/>
                <a:cs typeface="Arial Rounded MT Bold"/>
              </a:rPr>
              <a:t>Create</a:t>
            </a:r>
            <a:r>
              <a:rPr sz="4400" b="0" spc="-2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35" dirty="0">
                <a:solidFill>
                  <a:srgbClr val="341C69"/>
                </a:solidFill>
                <a:latin typeface="Arial Rounded MT Bold"/>
                <a:cs typeface="Arial Rounded MT Bold"/>
              </a:rPr>
              <a:t>Stack</a:t>
            </a:r>
            <a:r>
              <a:rPr sz="4400" b="0" spc="-2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w/</a:t>
            </a:r>
            <a:r>
              <a:rPr sz="4400" b="0" spc="-2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20" dirty="0">
                <a:solidFill>
                  <a:srgbClr val="341C69"/>
                </a:solidFill>
                <a:latin typeface="Arial Rounded MT Bold"/>
                <a:cs typeface="Arial Rounded MT Bold"/>
              </a:rPr>
              <a:t>Secrets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828800"/>
            <a:ext cx="10436225" cy="4135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Let's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use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our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Drupal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compose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file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from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last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assignment</a:t>
            </a:r>
            <a:endParaRPr sz="28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(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compose-assignment-2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)</a:t>
            </a:r>
            <a:endParaRPr sz="24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solidFill>
                  <a:srgbClr val="4547D6"/>
                </a:solidFill>
                <a:latin typeface="Trebuchet MS"/>
                <a:cs typeface="Trebuchet MS"/>
              </a:rPr>
              <a:t>Rename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back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official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drupal:8.2</a:t>
            </a:r>
            <a:endParaRPr sz="2400">
              <a:latin typeface="Courier New"/>
              <a:cs typeface="Courier New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Remove</a:t>
            </a:r>
            <a:r>
              <a:rPr sz="2800" spc="-4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build:</a:t>
            </a:r>
            <a:endParaRPr sz="2400">
              <a:latin typeface="Courier New"/>
              <a:cs typeface="Courier New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Add</a:t>
            </a:r>
            <a:r>
              <a:rPr sz="28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secret</a:t>
            </a:r>
            <a:r>
              <a:rPr sz="28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via</a:t>
            </a:r>
            <a:r>
              <a:rPr sz="2800" spc="-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external:</a:t>
            </a:r>
            <a:endParaRPr sz="2400">
              <a:latin typeface="Courier New"/>
              <a:cs typeface="Courier New"/>
            </a:endParaRPr>
          </a:p>
          <a:p>
            <a:pPr marL="241300" indent="-228600">
              <a:lnSpc>
                <a:spcPct val="100000"/>
              </a:lnSpc>
              <a:spcBef>
                <a:spcPts val="43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use</a:t>
            </a:r>
            <a:r>
              <a:rPr sz="28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environment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variable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POSTGRES_PASSWORD_FILE</a:t>
            </a:r>
            <a:endParaRPr sz="2400">
              <a:latin typeface="Courier New"/>
              <a:cs typeface="Courier New"/>
            </a:endParaRPr>
          </a:p>
          <a:p>
            <a:pPr marL="241300" marR="5080" indent="-228600">
              <a:lnSpc>
                <a:spcPct val="87800"/>
              </a:lnSpc>
              <a:spcBef>
                <a:spcPts val="9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Add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secret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via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cli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echo "&lt;pw&gt;"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|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docker secret create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psql- </a:t>
            </a:r>
            <a:r>
              <a:rPr sz="2400" spc="-143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pw</a:t>
            </a:r>
            <a:r>
              <a:rPr sz="2400" spc="-1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-</a:t>
            </a:r>
            <a:endParaRPr sz="2400">
              <a:latin typeface="Courier New"/>
              <a:cs typeface="Courier New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Copy compose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into a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new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yml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file on you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Swarm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node1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8855075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29665" algn="l"/>
                <a:tab pos="2369820" algn="l"/>
                <a:tab pos="6275070" algn="l"/>
              </a:tabLst>
            </a:pP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Full	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A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pp	</a:t>
            </a:r>
            <a:r>
              <a:rPr sz="4400" b="0" spc="-190" dirty="0">
                <a:solidFill>
                  <a:srgbClr val="341C69"/>
                </a:solidFill>
                <a:latin typeface="Arial Rounded MT Bold"/>
                <a:cs typeface="Arial Rounded MT Bold"/>
              </a:rPr>
              <a:t>Li</a:t>
            </a:r>
            <a:r>
              <a:rPr sz="4400" b="0" spc="-250" dirty="0">
                <a:solidFill>
                  <a:srgbClr val="341C69"/>
                </a:solidFill>
                <a:latin typeface="Arial Rounded MT Bold"/>
                <a:cs typeface="Arial Rounded MT Bold"/>
              </a:rPr>
              <a:t>f</a:t>
            </a:r>
            <a:r>
              <a:rPr sz="4400" b="0" spc="-19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spc="-305" dirty="0">
                <a:solidFill>
                  <a:srgbClr val="341C69"/>
                </a:solidFill>
                <a:latin typeface="Arial Rounded MT Bold"/>
                <a:cs typeface="Arial Rounded MT Bold"/>
              </a:rPr>
              <a:t>c</a:t>
            </a:r>
            <a:r>
              <a:rPr sz="4400" b="0" spc="-250" dirty="0">
                <a:solidFill>
                  <a:srgbClr val="341C69"/>
                </a:solidFill>
                <a:latin typeface="Arial Rounded MT Bold"/>
                <a:cs typeface="Arial Rounded MT Bold"/>
              </a:rPr>
              <a:t>y</a:t>
            </a:r>
            <a:r>
              <a:rPr sz="4400" b="0" spc="-300" dirty="0">
                <a:solidFill>
                  <a:srgbClr val="341C69"/>
                </a:solidFill>
                <a:latin typeface="Arial Rounded MT Bold"/>
                <a:cs typeface="Arial Rounded MT Bold"/>
              </a:rPr>
              <a:t>c</a:t>
            </a:r>
            <a:r>
              <a:rPr sz="4400" b="0" spc="-190" dirty="0">
                <a:solidFill>
                  <a:srgbClr val="341C69"/>
                </a:solidFill>
                <a:latin typeface="Arial Rounded MT Bold"/>
                <a:cs typeface="Arial Rounded MT Bold"/>
              </a:rPr>
              <a:t>le 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                                                        With	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Compose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98320"/>
            <a:ext cx="9675495" cy="41148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Live</a:t>
            </a:r>
            <a:r>
              <a:rPr sz="2800" spc="-8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The</a:t>
            </a:r>
            <a:r>
              <a:rPr sz="2800" spc="-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Dream!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Single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set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of Compose files for: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Local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B85994"/>
                </a:solidFill>
                <a:latin typeface="Courier New"/>
                <a:cs typeface="Courier New"/>
              </a:rPr>
              <a:t>docker-compose</a:t>
            </a:r>
            <a:r>
              <a:rPr sz="2800" spc="-2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B85994"/>
                </a:solidFill>
                <a:latin typeface="Courier New"/>
                <a:cs typeface="Courier New"/>
              </a:rPr>
              <a:t>up</a:t>
            </a:r>
            <a:r>
              <a:rPr sz="2800" spc="-2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development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environment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solidFill>
                  <a:srgbClr val="4547D6"/>
                </a:solidFill>
                <a:latin typeface="Trebuchet MS"/>
                <a:cs typeface="Trebuchet MS"/>
              </a:rPr>
              <a:t>Remote </a:t>
            </a:r>
            <a:r>
              <a:rPr sz="2800" spc="-5" dirty="0">
                <a:solidFill>
                  <a:srgbClr val="B85994"/>
                </a:solidFill>
                <a:latin typeface="Courier New"/>
                <a:cs typeface="Courier New"/>
              </a:rPr>
              <a:t>docker-compose</a:t>
            </a:r>
            <a:r>
              <a:rPr sz="2800" spc="-3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B85994"/>
                </a:solidFill>
                <a:latin typeface="Courier New"/>
                <a:cs typeface="Courier New"/>
              </a:rPr>
              <a:t>up</a:t>
            </a:r>
            <a:r>
              <a:rPr sz="2800" spc="-2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CI</a:t>
            </a:r>
            <a:r>
              <a:rPr sz="28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environment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solidFill>
                  <a:srgbClr val="4547D6"/>
                </a:solidFill>
                <a:latin typeface="Trebuchet MS"/>
                <a:cs typeface="Trebuchet MS"/>
              </a:rPr>
              <a:t>Remote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B85994"/>
                </a:solidFill>
                <a:latin typeface="Courier New"/>
                <a:cs typeface="Courier New"/>
              </a:rPr>
              <a:t>docker</a:t>
            </a:r>
            <a:r>
              <a:rPr sz="2800" spc="-2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B85994"/>
                </a:solidFill>
                <a:latin typeface="Courier New"/>
                <a:cs typeface="Courier New"/>
              </a:rPr>
              <a:t>stack</a:t>
            </a:r>
            <a:r>
              <a:rPr sz="2800" spc="-2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B85994"/>
                </a:solidFill>
                <a:latin typeface="Courier New"/>
                <a:cs typeface="Courier New"/>
              </a:rPr>
              <a:t>deploy</a:t>
            </a:r>
            <a:r>
              <a:rPr sz="2800" spc="-2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production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environment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ts val="2980"/>
              </a:lnSpc>
              <a:spcBef>
                <a:spcPts val="43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Note: </a:t>
            </a:r>
            <a:r>
              <a:rPr sz="2800" spc="-5" dirty="0">
                <a:solidFill>
                  <a:srgbClr val="B85994"/>
                </a:solidFill>
                <a:latin typeface="Courier New"/>
                <a:cs typeface="Courier New"/>
              </a:rPr>
              <a:t>docker-compose</a:t>
            </a:r>
            <a:r>
              <a:rPr sz="2800" spc="-1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B85994"/>
                </a:solidFill>
                <a:latin typeface="Courier New"/>
                <a:cs typeface="Courier New"/>
              </a:rPr>
              <a:t>-f</a:t>
            </a:r>
            <a:r>
              <a:rPr sz="2800" spc="-1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B85994"/>
                </a:solidFill>
                <a:latin typeface="Courier New"/>
                <a:cs typeface="Courier New"/>
              </a:rPr>
              <a:t>a.yml</a:t>
            </a:r>
            <a:r>
              <a:rPr sz="2800" spc="-1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B85994"/>
                </a:solidFill>
                <a:latin typeface="Courier New"/>
                <a:cs typeface="Courier New"/>
              </a:rPr>
              <a:t>-f</a:t>
            </a:r>
            <a:r>
              <a:rPr sz="2800" spc="-1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B85994"/>
                </a:solidFill>
                <a:latin typeface="Courier New"/>
                <a:cs typeface="Courier New"/>
              </a:rPr>
              <a:t>b.yml</a:t>
            </a:r>
            <a:r>
              <a:rPr sz="2800" spc="-1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B85994"/>
                </a:solidFill>
                <a:latin typeface="Courier New"/>
                <a:cs typeface="Courier New"/>
              </a:rPr>
              <a:t>config</a:t>
            </a:r>
            <a:endParaRPr sz="2800">
              <a:latin typeface="Courier New"/>
              <a:cs typeface="Courier New"/>
            </a:endParaRPr>
          </a:p>
          <a:p>
            <a:pPr marL="241300">
              <a:lnSpc>
                <a:spcPts val="2980"/>
              </a:lnSpc>
            </a:pPr>
            <a:r>
              <a:rPr sz="2800" b="1" spc="-5" dirty="0">
                <a:solidFill>
                  <a:srgbClr val="4547D6"/>
                </a:solidFill>
                <a:latin typeface="Trebuchet MS"/>
                <a:cs typeface="Trebuchet MS"/>
              </a:rPr>
              <a:t>mostly</a:t>
            </a:r>
            <a:r>
              <a:rPr sz="2800" b="1" spc="-4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b="1" dirty="0">
                <a:solidFill>
                  <a:srgbClr val="4547D6"/>
                </a:solidFill>
                <a:latin typeface="Trebuchet MS"/>
                <a:cs typeface="Trebuchet MS"/>
              </a:rPr>
              <a:t>works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N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ote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: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C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mp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se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B85994"/>
                </a:solidFill>
                <a:latin typeface="Courier New"/>
                <a:cs typeface="Courier New"/>
              </a:rPr>
              <a:t>extends:</a:t>
            </a:r>
            <a:r>
              <a:rPr sz="2800" spc="-84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b="1" dirty="0">
                <a:solidFill>
                  <a:srgbClr val="4547D6"/>
                </a:solidFill>
                <a:latin typeface="Trebuchet MS"/>
                <a:cs typeface="Trebuchet MS"/>
              </a:rPr>
              <a:t>doesn't </a:t>
            </a:r>
            <a:r>
              <a:rPr sz="2800" b="1" spc="-5" dirty="0">
                <a:solidFill>
                  <a:srgbClr val="4547D6"/>
                </a:solidFill>
                <a:latin typeface="Trebuchet MS"/>
                <a:cs typeface="Trebuchet MS"/>
              </a:rPr>
              <a:t>wo</a:t>
            </a:r>
            <a:r>
              <a:rPr sz="2800" b="1" dirty="0">
                <a:solidFill>
                  <a:srgbClr val="4547D6"/>
                </a:solidFill>
                <a:latin typeface="Trebuchet MS"/>
                <a:cs typeface="Trebuchet MS"/>
              </a:rPr>
              <a:t>rk </a:t>
            </a:r>
            <a:r>
              <a:rPr sz="2800" b="1" spc="-5" dirty="0">
                <a:solidFill>
                  <a:srgbClr val="4547D6"/>
                </a:solidFill>
                <a:latin typeface="Trebuchet MS"/>
                <a:cs typeface="Trebuchet MS"/>
              </a:rPr>
              <a:t>ye</a:t>
            </a:r>
            <a:r>
              <a:rPr sz="2800" b="1" dirty="0">
                <a:solidFill>
                  <a:srgbClr val="4547D6"/>
                </a:solidFill>
                <a:latin typeface="Trebuchet MS"/>
                <a:cs typeface="Trebuchet MS"/>
              </a:rPr>
              <a:t>t</a:t>
            </a:r>
            <a:r>
              <a:rPr sz="2800" b="1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in Stacks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Fast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moving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part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of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toolset.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Expect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this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change/fix.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4500563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10" dirty="0">
                <a:solidFill>
                  <a:srgbClr val="341C69"/>
                </a:solidFill>
                <a:latin typeface="Arial Rounded MT Bold"/>
                <a:cs typeface="Arial Rounded MT Bold"/>
              </a:rPr>
              <a:t>Service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165" dirty="0">
                <a:solidFill>
                  <a:srgbClr val="341C69"/>
                </a:solidFill>
                <a:latin typeface="Arial Rounded MT Bold"/>
                <a:cs typeface="Arial Rounded MT Bold"/>
              </a:rPr>
              <a:t>Updates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58797"/>
            <a:ext cx="10093960" cy="43942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28600" indent="-2159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228600" algn="l"/>
              </a:tabLst>
            </a:pPr>
            <a:r>
              <a:rPr sz="2750" spc="-25" dirty="0">
                <a:solidFill>
                  <a:srgbClr val="4547D6"/>
                </a:solidFill>
                <a:latin typeface="Trebuchet MS"/>
                <a:cs typeface="Trebuchet MS"/>
              </a:rPr>
              <a:t>Provides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rolling replacement 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of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tasks/containers in a service</a:t>
            </a:r>
            <a:endParaRPr sz="2750">
              <a:latin typeface="Trebuchet MS"/>
              <a:cs typeface="Trebuchet MS"/>
            </a:endParaRPr>
          </a:p>
          <a:p>
            <a:pPr marL="228600" indent="-2159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28600" algn="l"/>
              </a:tabLst>
            </a:pP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Limits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downtime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(be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careful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with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"prevents"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downtime)</a:t>
            </a:r>
            <a:endParaRPr sz="2750">
              <a:latin typeface="Trebuchet MS"/>
              <a:cs typeface="Trebuchet MS"/>
            </a:endParaRPr>
          </a:p>
          <a:p>
            <a:pPr marL="228600" indent="-215900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>
                <a:tab pos="228600" algn="l"/>
              </a:tabLst>
            </a:pPr>
            <a:r>
              <a:rPr sz="2750" spc="-15" dirty="0">
                <a:solidFill>
                  <a:srgbClr val="4547D6"/>
                </a:solidFill>
                <a:latin typeface="Trebuchet MS"/>
                <a:cs typeface="Trebuchet MS"/>
              </a:rPr>
              <a:t>Will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replace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containers</a:t>
            </a:r>
            <a:r>
              <a:rPr sz="275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for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most</a:t>
            </a:r>
            <a:r>
              <a:rPr sz="275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changes</a:t>
            </a:r>
            <a:endParaRPr sz="2750">
              <a:latin typeface="Trebuchet MS"/>
              <a:cs typeface="Trebuchet MS"/>
            </a:endParaRPr>
          </a:p>
          <a:p>
            <a:pPr marL="228600" indent="-2159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28600" algn="l"/>
              </a:tabLst>
            </a:pP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Has </a:t>
            </a:r>
            <a:r>
              <a:rPr sz="2750" spc="-75" dirty="0">
                <a:solidFill>
                  <a:srgbClr val="4547D6"/>
                </a:solidFill>
                <a:latin typeface="Trebuchet MS"/>
                <a:cs typeface="Trebuchet MS"/>
              </a:rPr>
              <a:t>many,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many cli options 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control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the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update</a:t>
            </a:r>
            <a:endParaRPr sz="2750">
              <a:latin typeface="Trebuchet MS"/>
              <a:cs typeface="Trebuchet MS"/>
            </a:endParaRPr>
          </a:p>
          <a:p>
            <a:pPr marL="228600" indent="-2159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28600" algn="l"/>
              </a:tabLst>
            </a:pP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Create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options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will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usually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change,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adding -add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or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-rm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them</a:t>
            </a:r>
            <a:endParaRPr sz="2750">
              <a:latin typeface="Trebuchet MS"/>
              <a:cs typeface="Trebuchet MS"/>
            </a:endParaRPr>
          </a:p>
          <a:p>
            <a:pPr marL="228600" indent="-215900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>
                <a:tab pos="228600" algn="l"/>
              </a:tabLst>
            </a:pP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Includes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rollback 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healthcheck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options</a:t>
            </a:r>
            <a:endParaRPr sz="2750">
              <a:latin typeface="Trebuchet MS"/>
              <a:cs typeface="Trebuchet MS"/>
            </a:endParaRPr>
          </a:p>
          <a:p>
            <a:pPr marL="228600" indent="-2159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28600" algn="l"/>
              </a:tabLst>
            </a:pP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Also has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scale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&amp;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rollback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subcommand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for quicker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access</a:t>
            </a:r>
            <a:endParaRPr sz="2750">
              <a:latin typeface="Trebuchet MS"/>
              <a:cs typeface="Trebuchet MS"/>
            </a:endParaRPr>
          </a:p>
          <a:p>
            <a:pPr marL="685800" lvl="1" indent="-215900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>
                <a:tab pos="685800" algn="l"/>
              </a:tabLst>
            </a:pPr>
            <a:r>
              <a:rPr sz="2350" spc="-5" dirty="0">
                <a:solidFill>
                  <a:srgbClr val="B85994"/>
                </a:solidFill>
                <a:latin typeface="Trebuchet MS"/>
                <a:cs typeface="Trebuchet MS"/>
              </a:rPr>
              <a:t>docker</a:t>
            </a:r>
            <a:r>
              <a:rPr sz="2350" spc="-10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rgbClr val="B85994"/>
                </a:solidFill>
                <a:latin typeface="Trebuchet MS"/>
                <a:cs typeface="Trebuchet MS"/>
              </a:rPr>
              <a:t>service scale </a:t>
            </a:r>
            <a:r>
              <a:rPr sz="2350" spc="-5" dirty="0">
                <a:solidFill>
                  <a:srgbClr val="B85994"/>
                </a:solidFill>
                <a:latin typeface="Trebuchet MS"/>
                <a:cs typeface="Trebuchet MS"/>
              </a:rPr>
              <a:t>web=4</a:t>
            </a:r>
            <a:r>
              <a:rPr sz="2350" spc="-10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rgbClr val="4547D6"/>
                </a:solidFill>
                <a:latin typeface="Trebuchet MS"/>
                <a:cs typeface="Trebuchet MS"/>
              </a:rPr>
              <a:t>and </a:t>
            </a:r>
            <a:r>
              <a:rPr sz="2350" dirty="0">
                <a:solidFill>
                  <a:srgbClr val="B85994"/>
                </a:solidFill>
                <a:latin typeface="Trebuchet MS"/>
                <a:cs typeface="Trebuchet MS"/>
              </a:rPr>
              <a:t>docker</a:t>
            </a:r>
            <a:r>
              <a:rPr sz="2350" spc="-5" dirty="0">
                <a:solidFill>
                  <a:srgbClr val="B85994"/>
                </a:solidFill>
                <a:latin typeface="Trebuchet MS"/>
                <a:cs typeface="Trebuchet MS"/>
              </a:rPr>
              <a:t> service</a:t>
            </a:r>
            <a:r>
              <a:rPr sz="2350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350" spc="-5" dirty="0">
                <a:solidFill>
                  <a:srgbClr val="B85994"/>
                </a:solidFill>
                <a:latin typeface="Trebuchet MS"/>
                <a:cs typeface="Trebuchet MS"/>
              </a:rPr>
              <a:t>rollback</a:t>
            </a:r>
            <a:r>
              <a:rPr sz="2350" dirty="0">
                <a:solidFill>
                  <a:srgbClr val="B85994"/>
                </a:solidFill>
                <a:latin typeface="Trebuchet MS"/>
                <a:cs typeface="Trebuchet MS"/>
              </a:rPr>
              <a:t> web</a:t>
            </a:r>
            <a:endParaRPr sz="2350">
              <a:latin typeface="Trebuchet MS"/>
              <a:cs typeface="Trebuchet MS"/>
            </a:endParaRPr>
          </a:p>
          <a:p>
            <a:pPr marL="228600" indent="-215900">
              <a:lnSpc>
                <a:spcPct val="100000"/>
              </a:lnSpc>
              <a:spcBef>
                <a:spcPts val="680"/>
              </a:spcBef>
              <a:buFont typeface="Arial"/>
              <a:buChar char="•"/>
              <a:tabLst>
                <a:tab pos="228600" algn="l"/>
              </a:tabLst>
            </a:pP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750" spc="-16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stack </a:t>
            </a:r>
            <a:r>
              <a:rPr sz="2750" spc="-55" dirty="0">
                <a:solidFill>
                  <a:srgbClr val="4547D6"/>
                </a:solidFill>
                <a:latin typeface="Trebuchet MS"/>
                <a:cs typeface="Trebuchet MS"/>
              </a:rPr>
              <a:t>deploy,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when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pre-existing, will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issue service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updates</a:t>
            </a:r>
            <a:endParaRPr sz="2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6792913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15" dirty="0">
                <a:solidFill>
                  <a:srgbClr val="341C69"/>
                </a:solidFill>
                <a:latin typeface="Arial Rounded MT Bold"/>
                <a:cs typeface="Arial Rounded MT Bold"/>
              </a:rPr>
              <a:t>Swarm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20" dirty="0">
                <a:solidFill>
                  <a:srgbClr val="341C69"/>
                </a:solidFill>
                <a:latin typeface="Arial Rounded MT Bold"/>
                <a:cs typeface="Arial Rounded MT Bold"/>
              </a:rPr>
              <a:t>Update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575" dirty="0">
                <a:solidFill>
                  <a:srgbClr val="341C69"/>
                </a:solidFill>
                <a:latin typeface="Arial Rounded MT Bold"/>
                <a:cs typeface="Arial Rounded MT Bold"/>
              </a:rPr>
              <a:t>Examples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803907"/>
            <a:ext cx="9248775" cy="243840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2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Just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update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used to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newer version</a:t>
            </a:r>
            <a:endParaRPr sz="28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25" dirty="0">
                <a:solidFill>
                  <a:srgbClr val="B85994"/>
                </a:solidFill>
                <a:latin typeface="Microsoft Sans Serif"/>
                <a:cs typeface="Microsoft Sans Serif"/>
              </a:rPr>
              <a:t>docker</a:t>
            </a:r>
            <a:r>
              <a:rPr sz="2000" spc="-6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B85994"/>
                </a:solidFill>
                <a:latin typeface="Microsoft Sans Serif"/>
                <a:cs typeface="Microsoft Sans Serif"/>
              </a:rPr>
              <a:t>service</a:t>
            </a:r>
            <a:r>
              <a:rPr sz="2000" spc="-6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B85994"/>
                </a:solidFill>
                <a:latin typeface="Microsoft Sans Serif"/>
                <a:cs typeface="Microsoft Sans Serif"/>
              </a:rPr>
              <a:t>update</a:t>
            </a:r>
            <a:r>
              <a:rPr sz="2000" spc="-6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B85994"/>
                </a:solidFill>
                <a:latin typeface="Microsoft Sans Serif"/>
                <a:cs typeface="Microsoft Sans Serif"/>
              </a:rPr>
              <a:t>--image</a:t>
            </a:r>
            <a:r>
              <a:rPr sz="2000" spc="-6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B85994"/>
                </a:solidFill>
                <a:latin typeface="Microsoft Sans Serif"/>
                <a:cs typeface="Microsoft Sans Serif"/>
              </a:rPr>
              <a:t>myapp:1.2.1</a:t>
            </a:r>
            <a:r>
              <a:rPr sz="2000" spc="-6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B85994"/>
                </a:solidFill>
                <a:latin typeface="Microsoft Sans Serif"/>
                <a:cs typeface="Microsoft Sans Serif"/>
              </a:rPr>
              <a:t>&lt;servicename&gt;</a:t>
            </a:r>
            <a:endParaRPr sz="20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Adding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an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environment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variable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and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remove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port</a:t>
            </a:r>
            <a:endParaRPr sz="28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25" dirty="0">
                <a:solidFill>
                  <a:srgbClr val="B85994"/>
                </a:solidFill>
                <a:latin typeface="Microsoft Sans Serif"/>
                <a:cs typeface="Microsoft Sans Serif"/>
              </a:rPr>
              <a:t>docker</a:t>
            </a:r>
            <a:r>
              <a:rPr sz="2000" spc="-7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B85994"/>
                </a:solidFill>
                <a:latin typeface="Microsoft Sans Serif"/>
                <a:cs typeface="Microsoft Sans Serif"/>
              </a:rPr>
              <a:t>service</a:t>
            </a:r>
            <a:r>
              <a:rPr sz="2000" spc="-7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B85994"/>
                </a:solidFill>
                <a:latin typeface="Microsoft Sans Serif"/>
                <a:cs typeface="Microsoft Sans Serif"/>
              </a:rPr>
              <a:t>update</a:t>
            </a:r>
            <a:r>
              <a:rPr sz="2000" spc="-7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B85994"/>
                </a:solidFill>
                <a:latin typeface="Microsoft Sans Serif"/>
                <a:cs typeface="Microsoft Sans Serif"/>
              </a:rPr>
              <a:t>--env-add</a:t>
            </a:r>
            <a:r>
              <a:rPr sz="2000" spc="-7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B85994"/>
                </a:solidFill>
                <a:latin typeface="Microsoft Sans Serif"/>
                <a:cs typeface="Microsoft Sans Serif"/>
              </a:rPr>
              <a:t>NODE_ENV=production</a:t>
            </a:r>
            <a:r>
              <a:rPr sz="2000" spc="-7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B85994"/>
                </a:solidFill>
                <a:latin typeface="Microsoft Sans Serif"/>
                <a:cs typeface="Microsoft Sans Serif"/>
              </a:rPr>
              <a:t>--publish-rm</a:t>
            </a:r>
            <a:r>
              <a:rPr sz="2000" spc="-7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B85994"/>
                </a:solidFill>
                <a:latin typeface="Microsoft Sans Serif"/>
                <a:cs typeface="Microsoft Sans Serif"/>
              </a:rPr>
              <a:t>8080</a:t>
            </a:r>
            <a:endParaRPr sz="20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Change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number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of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replicas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of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two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services</a:t>
            </a:r>
            <a:endParaRPr sz="28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25" dirty="0">
                <a:solidFill>
                  <a:srgbClr val="B85994"/>
                </a:solidFill>
                <a:latin typeface="Microsoft Sans Serif"/>
                <a:cs typeface="Microsoft Sans Serif"/>
              </a:rPr>
              <a:t>docker</a:t>
            </a:r>
            <a:r>
              <a:rPr sz="2000" spc="-7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B85994"/>
                </a:solidFill>
                <a:latin typeface="Microsoft Sans Serif"/>
                <a:cs typeface="Microsoft Sans Serif"/>
              </a:rPr>
              <a:t>service</a:t>
            </a:r>
            <a:r>
              <a:rPr sz="2000" spc="-7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B85994"/>
                </a:solidFill>
                <a:latin typeface="Microsoft Sans Serif"/>
                <a:cs typeface="Microsoft Sans Serif"/>
              </a:rPr>
              <a:t>scale</a:t>
            </a:r>
            <a:r>
              <a:rPr sz="2000" spc="-7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000" spc="30" dirty="0">
                <a:solidFill>
                  <a:srgbClr val="B85994"/>
                </a:solidFill>
                <a:latin typeface="Microsoft Sans Serif"/>
                <a:cs typeface="Microsoft Sans Serif"/>
              </a:rPr>
              <a:t>web=8</a:t>
            </a:r>
            <a:r>
              <a:rPr sz="2000" spc="-7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B85994"/>
                </a:solidFill>
                <a:latin typeface="Microsoft Sans Serif"/>
                <a:cs typeface="Microsoft Sans Serif"/>
              </a:rPr>
              <a:t>api=6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8040688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56430" algn="l"/>
                <a:tab pos="5085080" algn="l"/>
              </a:tabLst>
            </a:pPr>
            <a:r>
              <a:rPr sz="4400" b="0" spc="-15" dirty="0">
                <a:solidFill>
                  <a:srgbClr val="341C69"/>
                </a:solidFill>
                <a:latin typeface="Arial Rounded MT Bold"/>
                <a:cs typeface="Arial Rounded MT Bold"/>
              </a:rPr>
              <a:t>Swarm</a:t>
            </a:r>
            <a:r>
              <a:rPr sz="4400" b="0" spc="3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20" dirty="0">
                <a:solidFill>
                  <a:srgbClr val="341C69"/>
                </a:solidFill>
                <a:latin typeface="Arial Rounded MT Bold"/>
                <a:cs typeface="Arial Rounded MT Bold"/>
              </a:rPr>
              <a:t>Updates	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in	</a:t>
            </a:r>
            <a:r>
              <a:rPr sz="4400" b="0" spc="-35" dirty="0">
                <a:solidFill>
                  <a:srgbClr val="341C69"/>
                </a:solidFill>
                <a:latin typeface="Arial Rounded MT Bold"/>
                <a:cs typeface="Arial Rounded MT Bold"/>
              </a:rPr>
              <a:t>Stack</a:t>
            </a:r>
            <a:r>
              <a:rPr sz="4400" b="0" spc="-7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15" dirty="0">
                <a:solidFill>
                  <a:srgbClr val="341C69"/>
                </a:solidFill>
                <a:latin typeface="Arial Rounded MT Bold"/>
                <a:cs typeface="Arial Rounded MT Bold"/>
              </a:rPr>
              <a:t>Files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828800"/>
            <a:ext cx="7293609" cy="1239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0" dirty="0">
                <a:solidFill>
                  <a:srgbClr val="4547D6"/>
                </a:solidFill>
                <a:latin typeface="Microsoft Sans Serif"/>
                <a:cs typeface="Microsoft Sans Serif"/>
              </a:rPr>
              <a:t>Same </a:t>
            </a:r>
            <a:r>
              <a:rPr sz="2800" spc="5" dirty="0">
                <a:solidFill>
                  <a:srgbClr val="4547D6"/>
                </a:solidFill>
                <a:latin typeface="Microsoft Sans Serif"/>
                <a:cs typeface="Microsoft Sans Serif"/>
              </a:rPr>
              <a:t>command.</a:t>
            </a:r>
            <a:r>
              <a:rPr sz="2800" spc="-100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800" spc="60" dirty="0">
                <a:solidFill>
                  <a:srgbClr val="4547D6"/>
                </a:solidFill>
                <a:latin typeface="Microsoft Sans Serif"/>
                <a:cs typeface="Microsoft Sans Serif"/>
              </a:rPr>
              <a:t>Just</a:t>
            </a:r>
            <a:r>
              <a:rPr sz="2800" spc="-95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800" spc="125" dirty="0">
                <a:solidFill>
                  <a:srgbClr val="4547D6"/>
                </a:solidFill>
                <a:latin typeface="Microsoft Sans Serif"/>
                <a:cs typeface="Microsoft Sans Serif"/>
              </a:rPr>
              <a:t>edit</a:t>
            </a:r>
            <a:r>
              <a:rPr sz="2800" spc="-100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800" spc="130" dirty="0">
                <a:solidFill>
                  <a:srgbClr val="4547D6"/>
                </a:solidFill>
                <a:latin typeface="Microsoft Sans Serif"/>
                <a:cs typeface="Microsoft Sans Serif"/>
              </a:rPr>
              <a:t>the</a:t>
            </a:r>
            <a:r>
              <a:rPr sz="2800" spc="-100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547D6"/>
                </a:solidFill>
                <a:latin typeface="Microsoft Sans Serif"/>
                <a:cs typeface="Microsoft Sans Serif"/>
              </a:rPr>
              <a:t>YAML</a:t>
            </a:r>
            <a:r>
              <a:rPr sz="2800" spc="-95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800" spc="80" dirty="0">
                <a:solidFill>
                  <a:srgbClr val="4547D6"/>
                </a:solidFill>
                <a:latin typeface="Microsoft Sans Serif"/>
                <a:cs typeface="Microsoft Sans Serif"/>
              </a:rPr>
              <a:t>file,</a:t>
            </a:r>
            <a:r>
              <a:rPr sz="2800" spc="-100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800" spc="110" dirty="0">
                <a:solidFill>
                  <a:srgbClr val="4547D6"/>
                </a:solidFill>
                <a:latin typeface="Microsoft Sans Serif"/>
                <a:cs typeface="Microsoft Sans Serif"/>
              </a:rPr>
              <a:t>then</a:t>
            </a:r>
            <a:endParaRPr sz="2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800" spc="35" dirty="0">
                <a:solidFill>
                  <a:srgbClr val="B85994"/>
                </a:solidFill>
                <a:latin typeface="Microsoft Sans Serif"/>
                <a:cs typeface="Microsoft Sans Serif"/>
              </a:rPr>
              <a:t>docker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10" dirty="0">
                <a:solidFill>
                  <a:srgbClr val="B85994"/>
                </a:solidFill>
                <a:latin typeface="Microsoft Sans Serif"/>
                <a:cs typeface="Microsoft Sans Serif"/>
              </a:rPr>
              <a:t>stack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60" dirty="0">
                <a:solidFill>
                  <a:srgbClr val="B85994"/>
                </a:solidFill>
                <a:latin typeface="Microsoft Sans Serif"/>
                <a:cs typeface="Microsoft Sans Serif"/>
              </a:rPr>
              <a:t>deploy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-c</a:t>
            </a:r>
            <a:r>
              <a:rPr sz="2800" spc="-9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75" dirty="0">
                <a:solidFill>
                  <a:srgbClr val="B85994"/>
                </a:solidFill>
                <a:latin typeface="Microsoft Sans Serif"/>
                <a:cs typeface="Microsoft Sans Serif"/>
              </a:rPr>
              <a:t>file.yml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B85994"/>
                </a:solidFill>
                <a:latin typeface="Microsoft Sans Serif"/>
                <a:cs typeface="Microsoft Sans Serif"/>
              </a:rPr>
              <a:t>&lt;stackname&gt;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4511675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20" dirty="0">
                <a:solidFill>
                  <a:srgbClr val="341C69"/>
                </a:solidFill>
                <a:latin typeface="Arial Rounded MT Bold"/>
                <a:cs typeface="Arial Rounded MT Bold"/>
              </a:rPr>
              <a:t>Lecture</a:t>
            </a:r>
            <a:r>
              <a:rPr sz="4400" b="0" spc="-7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10" dirty="0">
                <a:solidFill>
                  <a:srgbClr val="341C69"/>
                </a:solidFill>
                <a:latin typeface="Arial Rounded MT Bold"/>
                <a:cs typeface="Arial Rounded MT Bold"/>
              </a:rPr>
              <a:t>Cleanup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828800"/>
            <a:ext cx="6002655" cy="1315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700" indent="-2540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66700" algn="l"/>
              </a:tabLst>
            </a:pPr>
            <a:r>
              <a:rPr sz="3200" spc="-25" dirty="0">
                <a:solidFill>
                  <a:srgbClr val="4547D6"/>
                </a:solidFill>
                <a:latin typeface="Trebuchet MS"/>
                <a:cs typeface="Trebuchet MS"/>
              </a:rPr>
              <a:t>Remove</a:t>
            </a:r>
            <a:r>
              <a:rPr sz="32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4547D6"/>
                </a:solidFill>
                <a:latin typeface="Trebuchet MS"/>
                <a:cs typeface="Trebuchet MS"/>
              </a:rPr>
              <a:t>the</a:t>
            </a:r>
            <a:r>
              <a:rPr sz="32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3200" spc="-5" dirty="0">
                <a:solidFill>
                  <a:srgbClr val="4547D6"/>
                </a:solidFill>
                <a:latin typeface="Trebuchet MS"/>
                <a:cs typeface="Trebuchet MS"/>
              </a:rPr>
              <a:t>service</a:t>
            </a:r>
            <a:r>
              <a:rPr sz="32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4547D6"/>
                </a:solidFill>
                <a:latin typeface="Trebuchet MS"/>
                <a:cs typeface="Trebuchet MS"/>
              </a:rPr>
              <a:t>we</a:t>
            </a:r>
            <a:r>
              <a:rPr sz="32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3200" spc="-5" dirty="0">
                <a:solidFill>
                  <a:srgbClr val="4547D6"/>
                </a:solidFill>
                <a:latin typeface="Trebuchet MS"/>
                <a:cs typeface="Trebuchet MS"/>
              </a:rPr>
              <a:t>created</a:t>
            </a:r>
            <a:endParaRPr sz="3200">
              <a:latin typeface="Trebuchet MS"/>
              <a:cs typeface="Trebuchet MS"/>
            </a:endParaRPr>
          </a:p>
          <a:p>
            <a:pPr marL="295275" indent="-283210">
              <a:lnSpc>
                <a:spcPct val="100000"/>
              </a:lnSpc>
              <a:spcBef>
                <a:spcPts val="2960"/>
              </a:spcBef>
              <a:buChar char="&gt;"/>
              <a:tabLst>
                <a:tab pos="295910" algn="l"/>
              </a:tabLst>
            </a:pPr>
            <a:r>
              <a:rPr sz="2800" spc="35" dirty="0">
                <a:solidFill>
                  <a:srgbClr val="B85994"/>
                </a:solidFill>
                <a:latin typeface="Microsoft Sans Serif"/>
                <a:cs typeface="Microsoft Sans Serif"/>
              </a:rPr>
              <a:t>docker</a:t>
            </a:r>
            <a:r>
              <a:rPr sz="2800" spc="-114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B85994"/>
                </a:solidFill>
                <a:latin typeface="Microsoft Sans Serif"/>
                <a:cs typeface="Microsoft Sans Serif"/>
              </a:rPr>
              <a:t>service</a:t>
            </a:r>
            <a:r>
              <a:rPr sz="2800" spc="-11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110" dirty="0">
                <a:solidFill>
                  <a:srgbClr val="B85994"/>
                </a:solidFill>
                <a:latin typeface="Microsoft Sans Serif"/>
                <a:cs typeface="Microsoft Sans Serif"/>
              </a:rPr>
              <a:t>rm</a:t>
            </a:r>
            <a:r>
              <a:rPr sz="2800" spc="-11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80" dirty="0">
                <a:solidFill>
                  <a:srgbClr val="B85994"/>
                </a:solidFill>
                <a:latin typeface="Microsoft Sans Serif"/>
                <a:cs typeface="Microsoft Sans Serif"/>
              </a:rPr>
              <a:t>web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5786438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89785" algn="l"/>
              </a:tabLst>
            </a:pP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Docker	</a:t>
            </a:r>
            <a:r>
              <a:rPr sz="4400" b="0" spc="-35" dirty="0">
                <a:solidFill>
                  <a:srgbClr val="341C69"/>
                </a:solidFill>
                <a:latin typeface="Arial Rounded MT Bold"/>
                <a:cs typeface="Arial Rounded MT Bold"/>
              </a:rPr>
              <a:t>Healthchecks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73427"/>
            <a:ext cx="9391650" cy="426720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15900" indent="-203200">
              <a:lnSpc>
                <a:spcPct val="100000"/>
              </a:lnSpc>
              <a:spcBef>
                <a:spcPts val="535"/>
              </a:spcBef>
              <a:buClr>
                <a:srgbClr val="4547D6"/>
              </a:buClr>
              <a:buFont typeface="Arial"/>
              <a:buChar char="•"/>
              <a:tabLst>
                <a:tab pos="215900" algn="l"/>
              </a:tabLst>
            </a:pPr>
            <a:r>
              <a:rPr sz="2800" spc="-20" dirty="0">
                <a:solidFill>
                  <a:srgbClr val="B85994"/>
                </a:solidFill>
                <a:latin typeface="Trebuchet MS"/>
                <a:cs typeface="Trebuchet MS"/>
              </a:rPr>
              <a:t>HEALTHCHECK</a:t>
            </a:r>
            <a:r>
              <a:rPr sz="2800" spc="5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was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added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in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1.12</a:t>
            </a:r>
            <a:endParaRPr sz="2800">
              <a:latin typeface="Trebuchet MS"/>
              <a:cs typeface="Trebuchet MS"/>
            </a:endParaRPr>
          </a:p>
          <a:p>
            <a:pPr marL="215900" marR="5080" indent="-203200">
              <a:lnSpc>
                <a:spcPts val="2900"/>
              </a:lnSpc>
              <a:spcBef>
                <a:spcPts val="919"/>
              </a:spcBef>
              <a:buFont typeface="Arial"/>
              <a:buChar char="•"/>
              <a:tabLst>
                <a:tab pos="215900" algn="l"/>
              </a:tabLst>
            </a:pP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Supported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in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Dockerfile,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Compose</a:t>
            </a:r>
            <a:r>
              <a:rPr sz="2800" spc="-3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5" dirty="0">
                <a:solidFill>
                  <a:srgbClr val="4547D6"/>
                </a:solidFill>
                <a:latin typeface="Trebuchet MS"/>
                <a:cs typeface="Trebuchet MS"/>
              </a:rPr>
              <a:t>YAML,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run,</a:t>
            </a:r>
            <a:r>
              <a:rPr sz="2800" spc="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and </a:t>
            </a:r>
            <a:r>
              <a:rPr sz="2800" spc="-8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Swarm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Services</a:t>
            </a:r>
            <a:endParaRPr sz="2800">
              <a:latin typeface="Trebuchet MS"/>
              <a:cs typeface="Trebuchet MS"/>
            </a:endParaRPr>
          </a:p>
          <a:p>
            <a:pPr marL="215900" indent="-203200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215900" algn="l"/>
              </a:tabLst>
            </a:pP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engine</a:t>
            </a:r>
            <a:r>
              <a:rPr sz="2800" spc="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will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rgbClr val="B85994"/>
                </a:solidFill>
                <a:latin typeface="Trebuchet MS"/>
                <a:cs typeface="Trebuchet MS"/>
              </a:rPr>
              <a:t>exec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's</a:t>
            </a:r>
            <a:r>
              <a:rPr sz="2800" spc="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the</a:t>
            </a:r>
            <a:r>
              <a:rPr sz="2800" spc="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command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in</a:t>
            </a:r>
            <a:r>
              <a:rPr sz="2800" spc="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the</a:t>
            </a:r>
            <a:r>
              <a:rPr sz="2800" spc="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container</a:t>
            </a:r>
            <a:endParaRPr sz="2800">
              <a:latin typeface="Trebuchet MS"/>
              <a:cs typeface="Trebuchet MS"/>
            </a:endParaRPr>
          </a:p>
          <a:p>
            <a:pPr marL="673100" lvl="1" indent="-203200">
              <a:lnSpc>
                <a:spcPct val="100000"/>
              </a:lnSpc>
              <a:spcBef>
                <a:spcPts val="440"/>
              </a:spcBef>
              <a:buFont typeface="Arial"/>
              <a:buChar char="•"/>
              <a:tabLst>
                <a:tab pos="673100" algn="l"/>
              </a:tabLst>
            </a:pP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(e.g.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B85994"/>
                </a:solidFill>
                <a:latin typeface="Trebuchet MS"/>
                <a:cs typeface="Trebuchet MS"/>
              </a:rPr>
              <a:t>curl</a:t>
            </a:r>
            <a:r>
              <a:rPr sz="2800" spc="-5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rgbClr val="B85994"/>
                </a:solidFill>
                <a:latin typeface="Trebuchet MS"/>
                <a:cs typeface="Trebuchet MS"/>
              </a:rPr>
              <a:t>localhost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)</a:t>
            </a:r>
            <a:endParaRPr sz="2800">
              <a:latin typeface="Trebuchet MS"/>
              <a:cs typeface="Trebuchet MS"/>
            </a:endParaRPr>
          </a:p>
          <a:p>
            <a:pPr marL="215900" indent="-2032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159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It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expects </a:t>
            </a:r>
            <a:r>
              <a:rPr sz="2800" spc="5" dirty="0">
                <a:solidFill>
                  <a:srgbClr val="B85994"/>
                </a:solidFill>
                <a:latin typeface="Trebuchet MS"/>
                <a:cs typeface="Trebuchet MS"/>
              </a:rPr>
              <a:t>exit</a:t>
            </a:r>
            <a:r>
              <a:rPr sz="2800" spc="10" dirty="0">
                <a:solidFill>
                  <a:srgbClr val="B85994"/>
                </a:solidFill>
                <a:latin typeface="Trebuchet MS"/>
                <a:cs typeface="Trebuchet MS"/>
              </a:rPr>
              <a:t> 0</a:t>
            </a:r>
            <a:r>
              <a:rPr sz="2800" spc="5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(OK)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or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rgbClr val="B85994"/>
                </a:solidFill>
                <a:latin typeface="Trebuchet MS"/>
                <a:cs typeface="Trebuchet MS"/>
              </a:rPr>
              <a:t>exit</a:t>
            </a:r>
            <a:r>
              <a:rPr sz="2800" spc="10" dirty="0">
                <a:solidFill>
                  <a:srgbClr val="B85994"/>
                </a:solidFill>
                <a:latin typeface="Trebuchet MS"/>
                <a:cs typeface="Trebuchet MS"/>
              </a:rPr>
              <a:t> 1</a:t>
            </a:r>
            <a:r>
              <a:rPr sz="2800" spc="5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(Error)</a:t>
            </a:r>
            <a:endParaRPr sz="2800">
              <a:latin typeface="Trebuchet MS"/>
              <a:cs typeface="Trebuchet MS"/>
            </a:endParaRPr>
          </a:p>
          <a:p>
            <a:pPr marL="215900" indent="-203200">
              <a:lnSpc>
                <a:spcPct val="100000"/>
              </a:lnSpc>
              <a:spcBef>
                <a:spcPts val="440"/>
              </a:spcBef>
              <a:buFont typeface="Arial"/>
              <a:buChar char="•"/>
              <a:tabLst>
                <a:tab pos="215900" algn="l"/>
              </a:tabLst>
            </a:pP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Three 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container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states: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starting,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35" dirty="0">
                <a:solidFill>
                  <a:srgbClr val="4547D6"/>
                </a:solidFill>
                <a:latin typeface="Trebuchet MS"/>
                <a:cs typeface="Trebuchet MS"/>
              </a:rPr>
              <a:t>healthy,</a:t>
            </a:r>
            <a:r>
              <a:rPr sz="2800" spc="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unhealthy</a:t>
            </a:r>
            <a:endParaRPr sz="2800">
              <a:latin typeface="Trebuchet MS"/>
              <a:cs typeface="Trebuchet MS"/>
            </a:endParaRPr>
          </a:p>
          <a:p>
            <a:pPr marL="215900" indent="-203200">
              <a:lnSpc>
                <a:spcPct val="100000"/>
              </a:lnSpc>
              <a:spcBef>
                <a:spcPts val="440"/>
              </a:spcBef>
              <a:buFont typeface="Arial"/>
              <a:buChar char="•"/>
              <a:tabLst>
                <a:tab pos="215900" algn="l"/>
              </a:tabLst>
            </a:pP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Much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better 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then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"is binary still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running?"</a:t>
            </a:r>
            <a:endParaRPr sz="2800">
              <a:latin typeface="Trebuchet MS"/>
              <a:cs typeface="Trebuchet MS"/>
            </a:endParaRPr>
          </a:p>
          <a:p>
            <a:pPr marL="215900" indent="-203200">
              <a:lnSpc>
                <a:spcPct val="100000"/>
              </a:lnSpc>
              <a:spcBef>
                <a:spcPts val="440"/>
              </a:spcBef>
              <a:buFont typeface="Arial"/>
              <a:buChar char="•"/>
              <a:tabLst>
                <a:tab pos="215900" algn="l"/>
              </a:tabLst>
            </a:pP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Not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a 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external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monitoring</a:t>
            </a:r>
            <a:r>
              <a:rPr sz="2800" spc="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replacement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7388225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89785" algn="l"/>
                <a:tab pos="5913120" algn="l"/>
              </a:tabLst>
            </a:pP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D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</a:t>
            </a:r>
            <a:r>
              <a:rPr sz="4400" b="0" spc="-170" dirty="0">
                <a:solidFill>
                  <a:srgbClr val="341C69"/>
                </a:solidFill>
                <a:latin typeface="Arial Rounded MT Bold"/>
                <a:cs typeface="Arial Rounded MT Bold"/>
              </a:rPr>
              <a:t>ck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r	H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ea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lth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c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he</a:t>
            </a:r>
            <a:r>
              <a:rPr sz="4400" b="0" spc="-170" dirty="0">
                <a:solidFill>
                  <a:srgbClr val="341C69"/>
                </a:solidFill>
                <a:latin typeface="Arial Rounded MT Bold"/>
                <a:cs typeface="Arial Rounded MT Bold"/>
              </a:rPr>
              <a:t>c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k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s	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C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ont.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78000"/>
            <a:ext cx="9872345" cy="265430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228600" indent="-2159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28600" algn="l"/>
              </a:tabLst>
            </a:pPr>
            <a:r>
              <a:rPr sz="3000" spc="-5" dirty="0">
                <a:solidFill>
                  <a:srgbClr val="4547D6"/>
                </a:solidFill>
                <a:latin typeface="Trebuchet MS"/>
                <a:cs typeface="Trebuchet MS"/>
              </a:rPr>
              <a:t>Healthcheck</a:t>
            </a:r>
            <a:r>
              <a:rPr sz="30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3000" spc="-5" dirty="0">
                <a:solidFill>
                  <a:srgbClr val="4547D6"/>
                </a:solidFill>
                <a:latin typeface="Trebuchet MS"/>
                <a:cs typeface="Trebuchet MS"/>
              </a:rPr>
              <a:t>status</a:t>
            </a:r>
            <a:r>
              <a:rPr sz="30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3000" spc="-5" dirty="0">
                <a:solidFill>
                  <a:srgbClr val="4547D6"/>
                </a:solidFill>
                <a:latin typeface="Trebuchet MS"/>
                <a:cs typeface="Trebuchet MS"/>
              </a:rPr>
              <a:t>shows</a:t>
            </a:r>
            <a:r>
              <a:rPr sz="30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3000" spc="-5" dirty="0">
                <a:solidFill>
                  <a:srgbClr val="4547D6"/>
                </a:solidFill>
                <a:latin typeface="Trebuchet MS"/>
                <a:cs typeface="Trebuchet MS"/>
              </a:rPr>
              <a:t>up</a:t>
            </a:r>
            <a:r>
              <a:rPr sz="30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3000" dirty="0">
                <a:solidFill>
                  <a:srgbClr val="4547D6"/>
                </a:solidFill>
                <a:latin typeface="Trebuchet MS"/>
                <a:cs typeface="Trebuchet MS"/>
              </a:rPr>
              <a:t>in</a:t>
            </a:r>
            <a:r>
              <a:rPr sz="3000" spc="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3000" spc="-5" dirty="0">
                <a:solidFill>
                  <a:srgbClr val="B85994"/>
                </a:solidFill>
                <a:latin typeface="Trebuchet MS"/>
                <a:cs typeface="Trebuchet MS"/>
              </a:rPr>
              <a:t>docker</a:t>
            </a:r>
            <a:r>
              <a:rPr sz="3000" spc="-10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3000" spc="-5" dirty="0">
                <a:solidFill>
                  <a:srgbClr val="B85994"/>
                </a:solidFill>
                <a:latin typeface="Trebuchet MS"/>
                <a:cs typeface="Trebuchet MS"/>
              </a:rPr>
              <a:t>container</a:t>
            </a:r>
            <a:r>
              <a:rPr sz="3000" spc="-15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3000" dirty="0">
                <a:solidFill>
                  <a:srgbClr val="B85994"/>
                </a:solidFill>
                <a:latin typeface="Trebuchet MS"/>
                <a:cs typeface="Trebuchet MS"/>
              </a:rPr>
              <a:t>ls</a:t>
            </a:r>
            <a:endParaRPr sz="3000">
              <a:latin typeface="Trebuchet MS"/>
              <a:cs typeface="Trebuchet MS"/>
            </a:endParaRPr>
          </a:p>
          <a:p>
            <a:pPr marL="228600" indent="-215900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>
                <a:tab pos="228600" algn="l"/>
              </a:tabLst>
            </a:pPr>
            <a:r>
              <a:rPr sz="3000" spc="-5" dirty="0">
                <a:solidFill>
                  <a:srgbClr val="4547D6"/>
                </a:solidFill>
                <a:latin typeface="Trebuchet MS"/>
                <a:cs typeface="Trebuchet MS"/>
              </a:rPr>
              <a:t>Check</a:t>
            </a:r>
            <a:r>
              <a:rPr sz="30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3000" dirty="0">
                <a:solidFill>
                  <a:srgbClr val="4547D6"/>
                </a:solidFill>
                <a:latin typeface="Trebuchet MS"/>
                <a:cs typeface="Trebuchet MS"/>
              </a:rPr>
              <a:t>last</a:t>
            </a:r>
            <a:r>
              <a:rPr sz="30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3000" dirty="0">
                <a:solidFill>
                  <a:srgbClr val="4547D6"/>
                </a:solidFill>
                <a:latin typeface="Trebuchet MS"/>
                <a:cs typeface="Trebuchet MS"/>
              </a:rPr>
              <a:t>5</a:t>
            </a:r>
            <a:r>
              <a:rPr sz="30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3000" spc="-5" dirty="0">
                <a:solidFill>
                  <a:srgbClr val="4547D6"/>
                </a:solidFill>
                <a:latin typeface="Trebuchet MS"/>
                <a:cs typeface="Trebuchet MS"/>
              </a:rPr>
              <a:t>healthchecks</a:t>
            </a:r>
            <a:r>
              <a:rPr sz="30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3000" spc="-5" dirty="0">
                <a:solidFill>
                  <a:srgbClr val="4547D6"/>
                </a:solidFill>
                <a:latin typeface="Trebuchet MS"/>
                <a:cs typeface="Trebuchet MS"/>
              </a:rPr>
              <a:t>with</a:t>
            </a:r>
            <a:r>
              <a:rPr sz="3000" spc="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3000" spc="-5" dirty="0">
                <a:solidFill>
                  <a:srgbClr val="B85994"/>
                </a:solidFill>
                <a:latin typeface="Trebuchet MS"/>
                <a:cs typeface="Trebuchet MS"/>
              </a:rPr>
              <a:t>docker</a:t>
            </a:r>
            <a:r>
              <a:rPr sz="3000" spc="-15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3000" spc="-5" dirty="0">
                <a:solidFill>
                  <a:srgbClr val="B85994"/>
                </a:solidFill>
                <a:latin typeface="Trebuchet MS"/>
                <a:cs typeface="Trebuchet MS"/>
              </a:rPr>
              <a:t>container</a:t>
            </a:r>
            <a:r>
              <a:rPr sz="3000" spc="-15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3000" spc="-5" dirty="0">
                <a:solidFill>
                  <a:srgbClr val="B85994"/>
                </a:solidFill>
                <a:latin typeface="Trebuchet MS"/>
                <a:cs typeface="Trebuchet MS"/>
              </a:rPr>
              <a:t>inspect</a:t>
            </a:r>
            <a:endParaRPr sz="3000">
              <a:latin typeface="Trebuchet MS"/>
              <a:cs typeface="Trebuchet MS"/>
            </a:endParaRPr>
          </a:p>
          <a:p>
            <a:pPr marL="228600" indent="-2159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28600" algn="l"/>
              </a:tabLst>
            </a:pPr>
            <a:r>
              <a:rPr sz="30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3000" dirty="0">
                <a:solidFill>
                  <a:srgbClr val="4547D6"/>
                </a:solidFill>
                <a:latin typeface="Trebuchet MS"/>
                <a:cs typeface="Trebuchet MS"/>
              </a:rPr>
              <a:t> run</a:t>
            </a:r>
            <a:r>
              <a:rPr sz="30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3000" spc="-5" dirty="0">
                <a:solidFill>
                  <a:srgbClr val="4547D6"/>
                </a:solidFill>
                <a:latin typeface="Trebuchet MS"/>
                <a:cs typeface="Trebuchet MS"/>
              </a:rPr>
              <a:t>does</a:t>
            </a:r>
            <a:r>
              <a:rPr sz="30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3000" spc="-5" dirty="0">
                <a:solidFill>
                  <a:srgbClr val="4547D6"/>
                </a:solidFill>
                <a:latin typeface="Trebuchet MS"/>
                <a:cs typeface="Trebuchet MS"/>
              </a:rPr>
              <a:t>nothing</a:t>
            </a:r>
            <a:r>
              <a:rPr sz="30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3000" spc="-5" dirty="0">
                <a:solidFill>
                  <a:srgbClr val="4547D6"/>
                </a:solidFill>
                <a:latin typeface="Trebuchet MS"/>
                <a:cs typeface="Trebuchet MS"/>
              </a:rPr>
              <a:t>with</a:t>
            </a:r>
            <a:r>
              <a:rPr sz="30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3000" spc="-5" dirty="0">
                <a:solidFill>
                  <a:srgbClr val="4547D6"/>
                </a:solidFill>
                <a:latin typeface="Trebuchet MS"/>
                <a:cs typeface="Trebuchet MS"/>
              </a:rPr>
              <a:t>healthchecks</a:t>
            </a:r>
            <a:endParaRPr sz="3000">
              <a:latin typeface="Trebuchet MS"/>
              <a:cs typeface="Trebuchet MS"/>
            </a:endParaRPr>
          </a:p>
          <a:p>
            <a:pPr marL="228600" indent="-215900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>
                <a:tab pos="228600" algn="l"/>
              </a:tabLst>
            </a:pPr>
            <a:r>
              <a:rPr sz="3000" spc="-5" dirty="0">
                <a:solidFill>
                  <a:srgbClr val="4547D6"/>
                </a:solidFill>
                <a:latin typeface="Trebuchet MS"/>
                <a:cs typeface="Trebuchet MS"/>
              </a:rPr>
              <a:t>Services</a:t>
            </a:r>
            <a:r>
              <a:rPr sz="30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3000" spc="-5" dirty="0">
                <a:solidFill>
                  <a:srgbClr val="4547D6"/>
                </a:solidFill>
                <a:latin typeface="Trebuchet MS"/>
                <a:cs typeface="Trebuchet MS"/>
              </a:rPr>
              <a:t>will</a:t>
            </a:r>
            <a:r>
              <a:rPr sz="30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3000" spc="-5" dirty="0">
                <a:solidFill>
                  <a:srgbClr val="4547D6"/>
                </a:solidFill>
                <a:latin typeface="Trebuchet MS"/>
                <a:cs typeface="Trebuchet MS"/>
              </a:rPr>
              <a:t>replace</a:t>
            </a:r>
            <a:r>
              <a:rPr sz="30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3000" dirty="0">
                <a:solidFill>
                  <a:srgbClr val="4547D6"/>
                </a:solidFill>
                <a:latin typeface="Trebuchet MS"/>
                <a:cs typeface="Trebuchet MS"/>
              </a:rPr>
              <a:t>tasks if they</a:t>
            </a:r>
            <a:r>
              <a:rPr sz="30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3000" spc="-5" dirty="0">
                <a:solidFill>
                  <a:srgbClr val="4547D6"/>
                </a:solidFill>
                <a:latin typeface="Trebuchet MS"/>
                <a:cs typeface="Trebuchet MS"/>
              </a:rPr>
              <a:t>fail</a:t>
            </a:r>
            <a:r>
              <a:rPr sz="30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3000" spc="-5" dirty="0">
                <a:solidFill>
                  <a:srgbClr val="4547D6"/>
                </a:solidFill>
                <a:latin typeface="Trebuchet MS"/>
                <a:cs typeface="Trebuchet MS"/>
              </a:rPr>
              <a:t>healthcheck</a:t>
            </a:r>
            <a:endParaRPr sz="3000">
              <a:latin typeface="Trebuchet MS"/>
              <a:cs typeface="Trebuchet MS"/>
            </a:endParaRPr>
          </a:p>
          <a:p>
            <a:pPr marL="228600" indent="-2159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28600" algn="l"/>
              </a:tabLst>
            </a:pPr>
            <a:r>
              <a:rPr sz="3000" spc="-5" dirty="0">
                <a:solidFill>
                  <a:srgbClr val="4547D6"/>
                </a:solidFill>
                <a:latin typeface="Trebuchet MS"/>
                <a:cs typeface="Trebuchet MS"/>
              </a:rPr>
              <a:t>Service</a:t>
            </a:r>
            <a:r>
              <a:rPr sz="30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3000" spc="-5" dirty="0">
                <a:solidFill>
                  <a:srgbClr val="4547D6"/>
                </a:solidFill>
                <a:latin typeface="Trebuchet MS"/>
                <a:cs typeface="Trebuchet MS"/>
              </a:rPr>
              <a:t>updates</a:t>
            </a:r>
            <a:r>
              <a:rPr sz="30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3000" spc="-5" dirty="0">
                <a:solidFill>
                  <a:srgbClr val="4547D6"/>
                </a:solidFill>
                <a:latin typeface="Trebuchet MS"/>
                <a:cs typeface="Trebuchet MS"/>
              </a:rPr>
              <a:t>wait</a:t>
            </a:r>
            <a:r>
              <a:rPr sz="30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3000" spc="-5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3000" dirty="0">
                <a:solidFill>
                  <a:srgbClr val="4547D6"/>
                </a:solidFill>
                <a:latin typeface="Trebuchet MS"/>
                <a:cs typeface="Trebuchet MS"/>
              </a:rPr>
              <a:t> them</a:t>
            </a:r>
            <a:r>
              <a:rPr sz="30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3000" spc="-5" dirty="0">
                <a:solidFill>
                  <a:srgbClr val="4547D6"/>
                </a:solidFill>
                <a:latin typeface="Trebuchet MS"/>
                <a:cs typeface="Trebuchet MS"/>
              </a:rPr>
              <a:t>before</a:t>
            </a:r>
            <a:r>
              <a:rPr sz="30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3000" spc="-5" dirty="0">
                <a:solidFill>
                  <a:srgbClr val="4547D6"/>
                </a:solidFill>
                <a:latin typeface="Trebuchet MS"/>
                <a:cs typeface="Trebuchet MS"/>
              </a:rPr>
              <a:t>continuing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91630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24195" algn="l"/>
                <a:tab pos="6826884" algn="l"/>
              </a:tabLst>
            </a:pP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H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ea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lth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c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he</a:t>
            </a:r>
            <a:r>
              <a:rPr sz="4400" b="0" spc="-170" dirty="0">
                <a:solidFill>
                  <a:srgbClr val="341C69"/>
                </a:solidFill>
                <a:latin typeface="Arial Rounded MT Bold"/>
                <a:cs typeface="Arial Rounded MT Bold"/>
              </a:rPr>
              <a:t>c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k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 D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</a:t>
            </a:r>
            <a:r>
              <a:rPr sz="4400" b="0" spc="-170" dirty="0">
                <a:solidFill>
                  <a:srgbClr val="341C69"/>
                </a:solidFill>
                <a:latin typeface="Arial Rounded MT Bold"/>
                <a:cs typeface="Arial Rounded MT Bold"/>
              </a:rPr>
              <a:t>ck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r	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un	</a:t>
            </a:r>
            <a:r>
              <a:rPr sz="4400" b="0" spc="-505" dirty="0">
                <a:solidFill>
                  <a:srgbClr val="341C69"/>
                </a:solidFill>
                <a:latin typeface="Arial Rounded MT Bold"/>
                <a:cs typeface="Arial Rounded MT Bold"/>
              </a:rPr>
              <a:t>Example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10377805" cy="34798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2800" spc="-5" dirty="0">
                <a:solidFill>
                  <a:srgbClr val="B85994"/>
                </a:solidFill>
                <a:latin typeface="Trebuchet MS"/>
                <a:cs typeface="Trebuchet MS"/>
              </a:rPr>
              <a:t>docker</a:t>
            </a:r>
            <a:r>
              <a:rPr sz="2800" spc="-40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B85994"/>
                </a:solidFill>
                <a:latin typeface="Trebuchet MS"/>
                <a:cs typeface="Trebuchet MS"/>
              </a:rPr>
              <a:t>run</a:t>
            </a:r>
            <a:r>
              <a:rPr sz="2800" spc="-30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B85994"/>
                </a:solidFill>
                <a:latin typeface="Trebuchet MS"/>
                <a:cs typeface="Trebuchet MS"/>
              </a:rPr>
              <a:t>\</a:t>
            </a:r>
            <a:endParaRPr sz="2800">
              <a:latin typeface="Trebuchet MS"/>
              <a:cs typeface="Trebuchet MS"/>
            </a:endParaRPr>
          </a:p>
          <a:p>
            <a:pPr marL="226695">
              <a:lnSpc>
                <a:spcPct val="100000"/>
              </a:lnSpc>
              <a:spcBef>
                <a:spcPts val="540"/>
              </a:spcBef>
            </a:pPr>
            <a:r>
              <a:rPr sz="2800" spc="-5" dirty="0">
                <a:solidFill>
                  <a:srgbClr val="B85994"/>
                </a:solidFill>
                <a:latin typeface="Trebuchet MS"/>
                <a:cs typeface="Trebuchet MS"/>
              </a:rPr>
              <a:t>--health-cmd="curl</a:t>
            </a:r>
            <a:r>
              <a:rPr sz="2800" dirty="0">
                <a:solidFill>
                  <a:srgbClr val="B85994"/>
                </a:solidFill>
                <a:latin typeface="Trebuchet MS"/>
                <a:cs typeface="Trebuchet MS"/>
              </a:rPr>
              <a:t> -f </a:t>
            </a:r>
            <a:r>
              <a:rPr sz="2800" spc="-5" dirty="0">
                <a:solidFill>
                  <a:srgbClr val="B85994"/>
                </a:solidFill>
                <a:latin typeface="Trebuchet MS"/>
                <a:cs typeface="Trebuchet MS"/>
              </a:rPr>
              <a:t>localhost:9200/_cluster/health</a:t>
            </a:r>
            <a:r>
              <a:rPr sz="2800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B85994"/>
                </a:solidFill>
                <a:latin typeface="Trebuchet MS"/>
                <a:cs typeface="Trebuchet MS"/>
              </a:rPr>
              <a:t>||</a:t>
            </a:r>
            <a:r>
              <a:rPr sz="2800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B85994"/>
                </a:solidFill>
                <a:latin typeface="Trebuchet MS"/>
                <a:cs typeface="Trebuchet MS"/>
              </a:rPr>
              <a:t>false" </a:t>
            </a:r>
            <a:r>
              <a:rPr sz="2800" dirty="0">
                <a:solidFill>
                  <a:srgbClr val="B85994"/>
                </a:solidFill>
                <a:latin typeface="Trebuchet MS"/>
                <a:cs typeface="Trebuchet MS"/>
              </a:rPr>
              <a:t>\</a:t>
            </a:r>
            <a:endParaRPr sz="2800">
              <a:latin typeface="Trebuchet MS"/>
              <a:cs typeface="Trebuchet MS"/>
            </a:endParaRPr>
          </a:p>
          <a:p>
            <a:pPr marL="226695">
              <a:lnSpc>
                <a:spcPct val="100000"/>
              </a:lnSpc>
              <a:spcBef>
                <a:spcPts val="540"/>
              </a:spcBef>
            </a:pPr>
            <a:r>
              <a:rPr sz="2800" spc="-5" dirty="0">
                <a:solidFill>
                  <a:srgbClr val="B85994"/>
                </a:solidFill>
                <a:latin typeface="Trebuchet MS"/>
                <a:cs typeface="Trebuchet MS"/>
              </a:rPr>
              <a:t>--health-interval=5s</a:t>
            </a:r>
            <a:r>
              <a:rPr sz="2800" spc="-20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B85994"/>
                </a:solidFill>
                <a:latin typeface="Trebuchet MS"/>
                <a:cs typeface="Trebuchet MS"/>
              </a:rPr>
              <a:t>\</a:t>
            </a:r>
            <a:endParaRPr sz="2800">
              <a:latin typeface="Trebuchet MS"/>
              <a:cs typeface="Trebuchet MS"/>
            </a:endParaRPr>
          </a:p>
          <a:p>
            <a:pPr marL="226695">
              <a:lnSpc>
                <a:spcPct val="100000"/>
              </a:lnSpc>
              <a:spcBef>
                <a:spcPts val="540"/>
              </a:spcBef>
            </a:pPr>
            <a:r>
              <a:rPr sz="2800" spc="-5" dirty="0">
                <a:solidFill>
                  <a:srgbClr val="B85994"/>
                </a:solidFill>
                <a:latin typeface="Trebuchet MS"/>
                <a:cs typeface="Trebuchet MS"/>
              </a:rPr>
              <a:t>--health-retries=3</a:t>
            </a:r>
            <a:r>
              <a:rPr sz="2800" spc="-25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B85994"/>
                </a:solidFill>
                <a:latin typeface="Trebuchet MS"/>
                <a:cs typeface="Trebuchet MS"/>
              </a:rPr>
              <a:t>\</a:t>
            </a:r>
            <a:endParaRPr sz="2800">
              <a:latin typeface="Trebuchet MS"/>
              <a:cs typeface="Trebuchet MS"/>
            </a:endParaRPr>
          </a:p>
          <a:p>
            <a:pPr marL="226695">
              <a:lnSpc>
                <a:spcPct val="100000"/>
              </a:lnSpc>
              <a:spcBef>
                <a:spcPts val="439"/>
              </a:spcBef>
            </a:pPr>
            <a:r>
              <a:rPr sz="2800" spc="-5" dirty="0">
                <a:solidFill>
                  <a:srgbClr val="B85994"/>
                </a:solidFill>
                <a:latin typeface="Trebuchet MS"/>
                <a:cs typeface="Trebuchet MS"/>
              </a:rPr>
              <a:t>--health-timeout=2s</a:t>
            </a:r>
            <a:r>
              <a:rPr sz="2800" spc="-20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B85994"/>
                </a:solidFill>
                <a:latin typeface="Trebuchet MS"/>
                <a:cs typeface="Trebuchet MS"/>
              </a:rPr>
              <a:t>\</a:t>
            </a:r>
            <a:endParaRPr sz="2800">
              <a:latin typeface="Trebuchet MS"/>
              <a:cs typeface="Trebuchet MS"/>
            </a:endParaRPr>
          </a:p>
          <a:p>
            <a:pPr marL="226695" marR="5897880">
              <a:lnSpc>
                <a:spcPct val="116100"/>
              </a:lnSpc>
            </a:pPr>
            <a:r>
              <a:rPr sz="2800" spc="-5" dirty="0">
                <a:solidFill>
                  <a:srgbClr val="B85994"/>
                </a:solidFill>
                <a:latin typeface="Trebuchet MS"/>
                <a:cs typeface="Trebuchet MS"/>
              </a:rPr>
              <a:t>--health-start-period=15s </a:t>
            </a:r>
            <a:r>
              <a:rPr sz="2800" dirty="0">
                <a:solidFill>
                  <a:srgbClr val="B85994"/>
                </a:solidFill>
                <a:latin typeface="Trebuchet MS"/>
                <a:cs typeface="Trebuchet MS"/>
              </a:rPr>
              <a:t>\ </a:t>
            </a:r>
            <a:r>
              <a:rPr sz="2800" spc="-830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B85994"/>
                </a:solidFill>
                <a:latin typeface="Trebuchet MS"/>
                <a:cs typeface="Trebuchet MS"/>
              </a:rPr>
              <a:t>elasticsearch:2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9091613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30" dirty="0">
                <a:solidFill>
                  <a:srgbClr val="341C69"/>
                </a:solidFill>
                <a:latin typeface="Arial Rounded MT Bold"/>
                <a:cs typeface="Arial Rounded MT Bold"/>
              </a:rPr>
              <a:t>Healthcheck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30" dirty="0">
                <a:solidFill>
                  <a:srgbClr val="341C69"/>
                </a:solidFill>
                <a:latin typeface="Arial Rounded MT Bold"/>
                <a:cs typeface="Arial Rounded MT Bold"/>
              </a:rPr>
              <a:t>Dockerfile</a:t>
            </a:r>
            <a:r>
              <a:rPr sz="4400" b="0" spc="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805" dirty="0">
                <a:solidFill>
                  <a:srgbClr val="341C69"/>
                </a:solidFill>
                <a:latin typeface="Arial Rounded MT Bold"/>
                <a:cs typeface="Arial Rounded MT Bold"/>
              </a:rPr>
              <a:t>Examples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47960"/>
            <a:ext cx="7957184" cy="437070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228600" indent="-215900">
              <a:lnSpc>
                <a:spcPct val="100000"/>
              </a:lnSpc>
              <a:spcBef>
                <a:spcPts val="785"/>
              </a:spcBef>
              <a:buFont typeface="Arial"/>
              <a:buChar char="•"/>
              <a:tabLst>
                <a:tab pos="228600" algn="l"/>
              </a:tabLst>
            </a:pP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Options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healthcheck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 command</a:t>
            </a:r>
            <a:endParaRPr sz="2750">
              <a:latin typeface="Trebuchet MS"/>
              <a:cs typeface="Trebuchet MS"/>
            </a:endParaRPr>
          </a:p>
          <a:p>
            <a:pPr marL="685800" lvl="1" indent="-2159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685800" algn="l"/>
              </a:tabLst>
            </a:pPr>
            <a:r>
              <a:rPr sz="2350" spc="-5" dirty="0">
                <a:solidFill>
                  <a:srgbClr val="B85994"/>
                </a:solidFill>
                <a:latin typeface="Trebuchet MS"/>
                <a:cs typeface="Trebuchet MS"/>
              </a:rPr>
              <a:t>--interval=DURATION</a:t>
            </a:r>
            <a:r>
              <a:rPr sz="2350" spc="15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350" spc="5" dirty="0">
                <a:solidFill>
                  <a:srgbClr val="B85994"/>
                </a:solidFill>
                <a:latin typeface="Trebuchet MS"/>
                <a:cs typeface="Trebuchet MS"/>
              </a:rPr>
              <a:t>(default:</a:t>
            </a:r>
            <a:r>
              <a:rPr sz="2350" spc="20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350" spc="10" dirty="0">
                <a:solidFill>
                  <a:srgbClr val="B85994"/>
                </a:solidFill>
                <a:latin typeface="Trebuchet MS"/>
                <a:cs typeface="Trebuchet MS"/>
              </a:rPr>
              <a:t>30s)</a:t>
            </a:r>
            <a:endParaRPr sz="2350">
              <a:latin typeface="Trebuchet MS"/>
              <a:cs typeface="Trebuchet MS"/>
            </a:endParaRPr>
          </a:p>
          <a:p>
            <a:pPr marL="685800" lvl="1" indent="-2159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685800" algn="l"/>
              </a:tabLst>
            </a:pPr>
            <a:r>
              <a:rPr sz="2350" spc="-5" dirty="0">
                <a:solidFill>
                  <a:srgbClr val="B85994"/>
                </a:solidFill>
                <a:latin typeface="Trebuchet MS"/>
                <a:cs typeface="Trebuchet MS"/>
              </a:rPr>
              <a:t>--timeout=DURATION</a:t>
            </a:r>
            <a:r>
              <a:rPr sz="2350" spc="20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350" spc="5" dirty="0">
                <a:solidFill>
                  <a:srgbClr val="B85994"/>
                </a:solidFill>
                <a:latin typeface="Trebuchet MS"/>
                <a:cs typeface="Trebuchet MS"/>
              </a:rPr>
              <a:t>(default:</a:t>
            </a:r>
            <a:r>
              <a:rPr sz="2350" spc="20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350" spc="10" dirty="0">
                <a:solidFill>
                  <a:srgbClr val="B85994"/>
                </a:solidFill>
                <a:latin typeface="Trebuchet MS"/>
                <a:cs typeface="Trebuchet MS"/>
              </a:rPr>
              <a:t>30s)</a:t>
            </a:r>
            <a:endParaRPr sz="2350">
              <a:latin typeface="Trebuchet MS"/>
              <a:cs typeface="Trebuchet MS"/>
            </a:endParaRPr>
          </a:p>
          <a:p>
            <a:pPr marL="685800" lvl="1" indent="-2159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685800" algn="l"/>
              </a:tabLst>
            </a:pPr>
            <a:r>
              <a:rPr sz="2350" dirty="0">
                <a:solidFill>
                  <a:srgbClr val="B85994"/>
                </a:solidFill>
                <a:latin typeface="Trebuchet MS"/>
                <a:cs typeface="Trebuchet MS"/>
              </a:rPr>
              <a:t>--start-period=DURATION </a:t>
            </a:r>
            <a:r>
              <a:rPr sz="2350" spc="5" dirty="0">
                <a:solidFill>
                  <a:srgbClr val="B85994"/>
                </a:solidFill>
                <a:latin typeface="Trebuchet MS"/>
                <a:cs typeface="Trebuchet MS"/>
              </a:rPr>
              <a:t>(default: </a:t>
            </a:r>
            <a:r>
              <a:rPr sz="2350" spc="10" dirty="0">
                <a:solidFill>
                  <a:srgbClr val="B85994"/>
                </a:solidFill>
                <a:latin typeface="Trebuchet MS"/>
                <a:cs typeface="Trebuchet MS"/>
              </a:rPr>
              <a:t>0s)</a:t>
            </a:r>
            <a:r>
              <a:rPr sz="2350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350" spc="10" dirty="0">
                <a:solidFill>
                  <a:srgbClr val="B85994"/>
                </a:solidFill>
                <a:latin typeface="Trebuchet MS"/>
                <a:cs typeface="Trebuchet MS"/>
              </a:rPr>
              <a:t>(17.09+)</a:t>
            </a:r>
            <a:endParaRPr sz="2350">
              <a:latin typeface="Trebuchet MS"/>
              <a:cs typeface="Trebuchet MS"/>
            </a:endParaRPr>
          </a:p>
          <a:p>
            <a:pPr marL="685800" lvl="1" indent="-2159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685800" algn="l"/>
              </a:tabLst>
            </a:pPr>
            <a:r>
              <a:rPr sz="2350" spc="5" dirty="0">
                <a:solidFill>
                  <a:srgbClr val="B85994"/>
                </a:solidFill>
                <a:latin typeface="Trebuchet MS"/>
                <a:cs typeface="Trebuchet MS"/>
              </a:rPr>
              <a:t>--retries=N</a:t>
            </a:r>
            <a:r>
              <a:rPr sz="2350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350" spc="5" dirty="0">
                <a:solidFill>
                  <a:srgbClr val="B85994"/>
                </a:solidFill>
                <a:latin typeface="Trebuchet MS"/>
                <a:cs typeface="Trebuchet MS"/>
              </a:rPr>
              <a:t>(default:</a:t>
            </a:r>
            <a:r>
              <a:rPr sz="2350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350" spc="5" dirty="0">
                <a:solidFill>
                  <a:srgbClr val="B85994"/>
                </a:solidFill>
                <a:latin typeface="Trebuchet MS"/>
                <a:cs typeface="Trebuchet MS"/>
              </a:rPr>
              <a:t>3)</a:t>
            </a:r>
            <a:endParaRPr sz="2350">
              <a:latin typeface="Trebuchet MS"/>
              <a:cs typeface="Trebuchet MS"/>
            </a:endParaRPr>
          </a:p>
          <a:p>
            <a:pPr marL="228600" indent="-215900">
              <a:lnSpc>
                <a:spcPct val="100000"/>
              </a:lnSpc>
              <a:spcBef>
                <a:spcPts val="680"/>
              </a:spcBef>
              <a:buFont typeface="Arial"/>
              <a:buChar char="•"/>
              <a:tabLst>
                <a:tab pos="228600" algn="l"/>
              </a:tabLst>
            </a:pP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Basic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command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using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default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options</a:t>
            </a:r>
            <a:endParaRPr sz="2750">
              <a:latin typeface="Trebuchet MS"/>
              <a:cs typeface="Trebuchet MS"/>
            </a:endParaRPr>
          </a:p>
          <a:p>
            <a:pPr marL="685800" lvl="1" indent="-215900">
              <a:lnSpc>
                <a:spcPct val="100000"/>
              </a:lnSpc>
              <a:buFont typeface="Arial"/>
              <a:buChar char="•"/>
              <a:tabLst>
                <a:tab pos="685800" algn="l"/>
              </a:tabLst>
            </a:pPr>
            <a:r>
              <a:rPr sz="2350" spc="-10" dirty="0">
                <a:solidFill>
                  <a:srgbClr val="B85994"/>
                </a:solidFill>
                <a:latin typeface="Trebuchet MS"/>
                <a:cs typeface="Trebuchet MS"/>
              </a:rPr>
              <a:t>HEALTHCHECK</a:t>
            </a:r>
            <a:r>
              <a:rPr sz="2350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350" spc="10" dirty="0">
                <a:solidFill>
                  <a:srgbClr val="B85994"/>
                </a:solidFill>
                <a:latin typeface="Trebuchet MS"/>
                <a:cs typeface="Trebuchet MS"/>
              </a:rPr>
              <a:t>curl</a:t>
            </a:r>
            <a:r>
              <a:rPr sz="2350" spc="5" dirty="0">
                <a:solidFill>
                  <a:srgbClr val="B85994"/>
                </a:solidFill>
                <a:latin typeface="Trebuchet MS"/>
                <a:cs typeface="Trebuchet MS"/>
              </a:rPr>
              <a:t> -f </a:t>
            </a:r>
            <a:r>
              <a:rPr sz="2350" spc="5" dirty="0">
                <a:solidFill>
                  <a:srgbClr val="B85994"/>
                </a:solidFill>
                <a:latin typeface="Trebuchet MS"/>
                <a:cs typeface="Trebuchet MS"/>
                <a:hlinkClick r:id="rId2"/>
              </a:rPr>
              <a:t>http://localhost/ </a:t>
            </a:r>
            <a:r>
              <a:rPr sz="2350" spc="10" dirty="0">
                <a:solidFill>
                  <a:srgbClr val="B85994"/>
                </a:solidFill>
                <a:latin typeface="Trebuchet MS"/>
                <a:cs typeface="Trebuchet MS"/>
              </a:rPr>
              <a:t>||</a:t>
            </a:r>
            <a:r>
              <a:rPr sz="2350" spc="5" dirty="0">
                <a:solidFill>
                  <a:srgbClr val="B85994"/>
                </a:solidFill>
                <a:latin typeface="Trebuchet MS"/>
                <a:cs typeface="Trebuchet MS"/>
              </a:rPr>
              <a:t> false</a:t>
            </a:r>
            <a:endParaRPr sz="2350">
              <a:latin typeface="Trebuchet MS"/>
              <a:cs typeface="Trebuchet MS"/>
            </a:endParaRPr>
          </a:p>
          <a:p>
            <a:pPr marL="228600" indent="-215900">
              <a:lnSpc>
                <a:spcPct val="100000"/>
              </a:lnSpc>
              <a:spcBef>
                <a:spcPts val="680"/>
              </a:spcBef>
              <a:buFont typeface="Arial"/>
              <a:buChar char="•"/>
              <a:tabLst>
                <a:tab pos="228600" algn="l"/>
              </a:tabLst>
            </a:pP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Custom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options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with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the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command</a:t>
            </a:r>
            <a:endParaRPr sz="2750">
              <a:latin typeface="Trebuchet MS"/>
              <a:cs typeface="Trebuchet MS"/>
            </a:endParaRPr>
          </a:p>
          <a:p>
            <a:pPr marL="685800" lvl="1" indent="-215900">
              <a:lnSpc>
                <a:spcPct val="100000"/>
              </a:lnSpc>
              <a:buFont typeface="Arial"/>
              <a:buChar char="•"/>
              <a:tabLst>
                <a:tab pos="685800" algn="l"/>
              </a:tabLst>
            </a:pPr>
            <a:r>
              <a:rPr sz="2350" spc="-10" dirty="0">
                <a:solidFill>
                  <a:srgbClr val="B85994"/>
                </a:solidFill>
                <a:latin typeface="Trebuchet MS"/>
                <a:cs typeface="Trebuchet MS"/>
              </a:rPr>
              <a:t>HEALTHCHECK</a:t>
            </a:r>
            <a:r>
              <a:rPr sz="2350" spc="5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350" spc="10" dirty="0">
                <a:solidFill>
                  <a:srgbClr val="B85994"/>
                </a:solidFill>
                <a:latin typeface="Trebuchet MS"/>
                <a:cs typeface="Trebuchet MS"/>
              </a:rPr>
              <a:t>--timeout=2s </a:t>
            </a:r>
            <a:r>
              <a:rPr sz="2350" spc="5" dirty="0">
                <a:solidFill>
                  <a:srgbClr val="B85994"/>
                </a:solidFill>
                <a:latin typeface="Trebuchet MS"/>
                <a:cs typeface="Trebuchet MS"/>
              </a:rPr>
              <a:t>--interval=3s --retries=3</a:t>
            </a:r>
            <a:r>
              <a:rPr sz="2350" spc="10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350" spc="5" dirty="0">
                <a:solidFill>
                  <a:srgbClr val="B85994"/>
                </a:solidFill>
                <a:latin typeface="Trebuchet MS"/>
                <a:cs typeface="Trebuchet MS"/>
              </a:rPr>
              <a:t>\</a:t>
            </a:r>
            <a:endParaRPr sz="2350">
              <a:latin typeface="Trebuchet MS"/>
              <a:cs typeface="Trebuchet MS"/>
            </a:endParaRPr>
          </a:p>
          <a:p>
            <a:pPr marL="867410" lvl="1" indent="-398145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867410" algn="l"/>
                <a:tab pos="868044" algn="l"/>
              </a:tabLst>
            </a:pPr>
            <a:r>
              <a:rPr sz="2350" spc="15" dirty="0">
                <a:solidFill>
                  <a:srgbClr val="B85994"/>
                </a:solidFill>
                <a:latin typeface="Trebuchet MS"/>
                <a:cs typeface="Trebuchet MS"/>
              </a:rPr>
              <a:t>CMD</a:t>
            </a:r>
            <a:r>
              <a:rPr sz="2350" spc="-5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350" spc="10" dirty="0">
                <a:solidFill>
                  <a:srgbClr val="B85994"/>
                </a:solidFill>
                <a:latin typeface="Trebuchet MS"/>
                <a:cs typeface="Trebuchet MS"/>
              </a:rPr>
              <a:t>curl</a:t>
            </a:r>
            <a:r>
              <a:rPr sz="2350" spc="-5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350" spc="5" dirty="0">
                <a:solidFill>
                  <a:srgbClr val="B85994"/>
                </a:solidFill>
                <a:latin typeface="Trebuchet MS"/>
                <a:cs typeface="Trebuchet MS"/>
              </a:rPr>
              <a:t>-f</a:t>
            </a:r>
            <a:r>
              <a:rPr sz="2350" spc="-5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350" spc="10" dirty="0">
                <a:solidFill>
                  <a:srgbClr val="B85994"/>
                </a:solidFill>
                <a:latin typeface="Trebuchet MS"/>
                <a:cs typeface="Trebuchet MS"/>
                <a:hlinkClick r:id="rId2"/>
              </a:rPr>
              <a:t>http://localhost/</a:t>
            </a:r>
            <a:r>
              <a:rPr sz="2350" dirty="0">
                <a:solidFill>
                  <a:srgbClr val="B85994"/>
                </a:solidFill>
                <a:latin typeface="Trebuchet MS"/>
                <a:cs typeface="Trebuchet MS"/>
                <a:hlinkClick r:id="rId2"/>
              </a:rPr>
              <a:t> </a:t>
            </a:r>
            <a:r>
              <a:rPr sz="2350" spc="10" dirty="0">
                <a:solidFill>
                  <a:srgbClr val="B85994"/>
                </a:solidFill>
                <a:latin typeface="Trebuchet MS"/>
                <a:cs typeface="Trebuchet MS"/>
              </a:rPr>
              <a:t>||</a:t>
            </a:r>
            <a:r>
              <a:rPr sz="2350" spc="-5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350" spc="10" dirty="0">
                <a:solidFill>
                  <a:srgbClr val="B85994"/>
                </a:solidFill>
                <a:latin typeface="Trebuchet MS"/>
                <a:cs typeface="Trebuchet MS"/>
              </a:rPr>
              <a:t>exit</a:t>
            </a:r>
            <a:r>
              <a:rPr sz="2350" spc="-5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350" spc="10" dirty="0">
                <a:solidFill>
                  <a:srgbClr val="B85994"/>
                </a:solidFill>
                <a:latin typeface="Trebuchet MS"/>
                <a:cs typeface="Trebuchet MS"/>
              </a:rPr>
              <a:t>1</a:t>
            </a:r>
            <a:endParaRPr sz="2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453" y="136414"/>
            <a:ext cx="765170" cy="27274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3478" y="136414"/>
            <a:ext cx="2379367" cy="32519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410255" y="157387"/>
            <a:ext cx="251563" cy="35666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475166" y="157387"/>
            <a:ext cx="262044" cy="35666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2526" y="1122497"/>
            <a:ext cx="566016" cy="168893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56380" y="3398888"/>
            <a:ext cx="471680" cy="122736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662375" y="933673"/>
            <a:ext cx="1855277" cy="23078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217910" y="1909269"/>
            <a:ext cx="649871" cy="9441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207429" y="2213487"/>
            <a:ext cx="628907" cy="22029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297534" y="1458187"/>
            <a:ext cx="1781904" cy="26225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308016" y="1814856"/>
            <a:ext cx="597462" cy="27274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308016" y="2223977"/>
            <a:ext cx="1383596" cy="24127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383411" y="1531618"/>
            <a:ext cx="461198" cy="63990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117136" y="944162"/>
            <a:ext cx="681316" cy="22029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819417" y="1862062"/>
            <a:ext cx="1053420" cy="21505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899042" y="786813"/>
            <a:ext cx="890952" cy="37764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947220" y="786813"/>
            <a:ext cx="754689" cy="37764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209265" y="1856817"/>
            <a:ext cx="220117" cy="58745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1529973" y="776321"/>
            <a:ext cx="1855277" cy="38814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551305" y="2968787"/>
            <a:ext cx="1792386" cy="241276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947406" y="2937315"/>
            <a:ext cx="2169730" cy="27274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0062520" y="2947805"/>
            <a:ext cx="1404560" cy="262256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064913" y="3493301"/>
            <a:ext cx="324935" cy="304217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007263" y="4127961"/>
            <a:ext cx="471680" cy="382895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751470" y="3488055"/>
            <a:ext cx="298731" cy="435346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428556" y="3687370"/>
            <a:ext cx="366862" cy="319953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235654" y="3545751"/>
            <a:ext cx="351140" cy="39863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9837161" y="3661145"/>
            <a:ext cx="340658" cy="314708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0659979" y="4453161"/>
            <a:ext cx="356380" cy="68186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1152623" y="3388398"/>
            <a:ext cx="324935" cy="314708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1121180" y="3954872"/>
            <a:ext cx="398308" cy="104902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1640028" y="3493299"/>
            <a:ext cx="366862" cy="104902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1624305" y="4405954"/>
            <a:ext cx="408789" cy="136373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2127431" y="3954872"/>
            <a:ext cx="398308" cy="115393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2641039" y="3598203"/>
            <a:ext cx="356380" cy="41961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3133683" y="4343013"/>
            <a:ext cx="366862" cy="262256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251563" y="5224195"/>
            <a:ext cx="555535" cy="1688934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2526111" y="5014390"/>
            <a:ext cx="1394077" cy="251766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7463035" y="5024880"/>
            <a:ext cx="1236851" cy="241276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1131660" y="5014390"/>
            <a:ext cx="1446487" cy="251766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4061694" y="5523169"/>
            <a:ext cx="309212" cy="215050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4486206" y="5591355"/>
            <a:ext cx="366862" cy="94412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4501929" y="6031947"/>
            <a:ext cx="324935" cy="62941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4496689" y="6378126"/>
            <a:ext cx="335417" cy="167844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8149594" y="6000477"/>
            <a:ext cx="372103" cy="20980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2819233" y="6105379"/>
            <a:ext cx="356380" cy="83922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2777675" y="8198190"/>
            <a:ext cx="356380" cy="361914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3317487" y="7762843"/>
            <a:ext cx="408789" cy="146863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4150790" y="7059994"/>
            <a:ext cx="786134" cy="246521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3935913" y="8203434"/>
            <a:ext cx="309212" cy="304217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6446302" y="7059994"/>
            <a:ext cx="1341669" cy="246521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6351965" y="7626469"/>
            <a:ext cx="377344" cy="241276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6902260" y="8318827"/>
            <a:ext cx="424512" cy="199315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7525927" y="7673675"/>
            <a:ext cx="298731" cy="340933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7531168" y="8203434"/>
            <a:ext cx="298731" cy="346179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8008089" y="7657940"/>
            <a:ext cx="450717" cy="346179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15387270" y="954653"/>
            <a:ext cx="775652" cy="167844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17640855" y="933673"/>
            <a:ext cx="1876241" cy="199315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14664024" y="3356927"/>
            <a:ext cx="670834" cy="146863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15796063" y="1626031"/>
            <a:ext cx="702280" cy="104902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14601136" y="4762623"/>
            <a:ext cx="723243" cy="167844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14601136" y="5570375"/>
            <a:ext cx="324935" cy="104902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3993563" y="10249038"/>
            <a:ext cx="324935" cy="230786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10114929" y="7070485"/>
            <a:ext cx="985288" cy="236031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8060497" y="9556679"/>
            <a:ext cx="838543" cy="839222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12777307" y="7059994"/>
            <a:ext cx="1163478" cy="246521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15817026" y="4384974"/>
            <a:ext cx="1100588" cy="125883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15806545" y="7301270"/>
            <a:ext cx="330176" cy="83922"/>
          </a:xfrm>
          <a:prstGeom prst="rect">
            <a:avLst/>
          </a:prstGeom>
        </p:spPr>
      </p:pic>
      <p:grpSp>
        <p:nvGrpSpPr>
          <p:cNvPr id="70" name="object 70"/>
          <p:cNvGrpSpPr/>
          <p:nvPr/>
        </p:nvGrpSpPr>
        <p:grpSpPr>
          <a:xfrm>
            <a:off x="16959535" y="4993410"/>
            <a:ext cx="3145155" cy="3021330"/>
            <a:chOff x="16959535" y="4993410"/>
            <a:chExt cx="3145155" cy="3021330"/>
          </a:xfrm>
        </p:grpSpPr>
        <p:pic>
          <p:nvPicPr>
            <p:cNvPr id="71" name="object 71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7661817" y="4993410"/>
              <a:ext cx="366862" cy="398630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6959535" y="5014390"/>
              <a:ext cx="3144563" cy="3000218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8678551" y="5077332"/>
              <a:ext cx="283008" cy="503533"/>
            </a:xfrm>
            <a:prstGeom prst="rect">
              <a:avLst/>
            </a:prstGeom>
          </p:spPr>
        </p:pic>
      </p:grpSp>
      <p:pic>
        <p:nvPicPr>
          <p:cNvPr id="74" name="object 74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19034938" y="2549175"/>
            <a:ext cx="733725" cy="94412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17651336" y="6336165"/>
            <a:ext cx="387826" cy="356669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18468914" y="6336165"/>
            <a:ext cx="408789" cy="503533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94336" y="7049503"/>
            <a:ext cx="20009763" cy="4238071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19433240" y="3273005"/>
            <a:ext cx="324935" cy="178334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19448963" y="4489877"/>
            <a:ext cx="309212" cy="73431"/>
          </a:xfrm>
          <a:prstGeom prst="rect">
            <a:avLst/>
          </a:prstGeom>
        </p:spPr>
      </p:pic>
      <p:grpSp>
        <p:nvGrpSpPr>
          <p:cNvPr id="80" name="object 80"/>
          <p:cNvGrpSpPr/>
          <p:nvPr/>
        </p:nvGrpSpPr>
        <p:grpSpPr>
          <a:xfrm>
            <a:off x="9223978" y="7605489"/>
            <a:ext cx="10880725" cy="2245360"/>
            <a:chOff x="9223978" y="7605489"/>
            <a:chExt cx="10880725" cy="2245360"/>
          </a:xfrm>
        </p:grpSpPr>
        <p:pic>
          <p:nvPicPr>
            <p:cNvPr id="81" name="object 81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9223978" y="7605489"/>
              <a:ext cx="10880122" cy="2244919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9674695" y="7720882"/>
              <a:ext cx="440235" cy="493042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2735382" y="8025100"/>
              <a:ext cx="366862" cy="167844"/>
            </a:xfrm>
            <a:prstGeom prst="rect">
              <a:avLst/>
            </a:prstGeom>
          </p:spPr>
        </p:pic>
      </p:grpSp>
      <p:pic>
        <p:nvPicPr>
          <p:cNvPr id="84" name="object 84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2609966" y="9053147"/>
            <a:ext cx="429753" cy="251766"/>
          </a:xfrm>
          <a:prstGeom prst="rect">
            <a:avLst/>
          </a:prstGeom>
        </p:spPr>
      </p:pic>
      <p:pic>
        <p:nvPicPr>
          <p:cNvPr id="85" name="object 85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5953658" y="9053147"/>
            <a:ext cx="471680" cy="251766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18091574" y="9714034"/>
            <a:ext cx="324935" cy="41961"/>
          </a:xfrm>
          <a:prstGeom prst="rect">
            <a:avLst/>
          </a:prstGeom>
        </p:spPr>
      </p:pic>
      <p:sp>
        <p:nvSpPr>
          <p:cNvPr id="87" name="object 87"/>
          <p:cNvSpPr/>
          <p:nvPr/>
        </p:nvSpPr>
        <p:spPr>
          <a:xfrm>
            <a:off x="896193" y="5622826"/>
            <a:ext cx="0" cy="681990"/>
          </a:xfrm>
          <a:custGeom>
            <a:avLst/>
            <a:gdLst/>
            <a:ahLst/>
            <a:cxnLst/>
            <a:rect l="l" t="t" r="r" b="b"/>
            <a:pathLst>
              <a:path h="681989">
                <a:moveTo>
                  <a:pt x="0" y="68186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06675" y="1531617"/>
            <a:ext cx="0" cy="681990"/>
          </a:xfrm>
          <a:custGeom>
            <a:avLst/>
            <a:gdLst/>
            <a:ahLst/>
            <a:cxnLst/>
            <a:rect l="l" t="t" r="r" b="b"/>
            <a:pathLst>
              <a:path h="681989">
                <a:moveTo>
                  <a:pt x="0" y="68186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016734" y="3545751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5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650882" y="5617580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5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656123" y="1526372"/>
            <a:ext cx="0" cy="681990"/>
          </a:xfrm>
          <a:custGeom>
            <a:avLst/>
            <a:gdLst/>
            <a:ahLst/>
            <a:cxnLst/>
            <a:rect l="l" t="t" r="r" b="b"/>
            <a:pathLst>
              <a:path h="681989">
                <a:moveTo>
                  <a:pt x="0" y="68186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771423" y="3540505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5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10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541835" y="7500585"/>
            <a:ext cx="0" cy="1201420"/>
          </a:xfrm>
          <a:custGeom>
            <a:avLst/>
            <a:gdLst/>
            <a:ahLst/>
            <a:cxnLst/>
            <a:rect l="l" t="t" r="r" b="b"/>
            <a:pathLst>
              <a:path h="1201420">
                <a:moveTo>
                  <a:pt x="0" y="1201136"/>
                </a:moveTo>
                <a:lnTo>
                  <a:pt x="0" y="0"/>
                </a:lnTo>
              </a:path>
            </a:pathLst>
          </a:custGeom>
          <a:ln w="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030250" y="3409377"/>
            <a:ext cx="0" cy="1196340"/>
          </a:xfrm>
          <a:custGeom>
            <a:avLst/>
            <a:gdLst/>
            <a:ahLst/>
            <a:cxnLst/>
            <a:rect l="l" t="t" r="r" b="b"/>
            <a:pathLst>
              <a:path h="1196339">
                <a:moveTo>
                  <a:pt x="0" y="1195891"/>
                </a:moveTo>
                <a:lnTo>
                  <a:pt x="0" y="0"/>
                </a:lnTo>
              </a:path>
            </a:pathLst>
          </a:custGeom>
          <a:ln w="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224163" y="3556241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5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973611" y="3556241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5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141320" y="9525209"/>
            <a:ext cx="0" cy="1196340"/>
          </a:xfrm>
          <a:custGeom>
            <a:avLst/>
            <a:gdLst/>
            <a:ahLst/>
            <a:cxnLst/>
            <a:rect l="l" t="t" r="r" b="b"/>
            <a:pathLst>
              <a:path h="1196340">
                <a:moveTo>
                  <a:pt x="0" y="1195891"/>
                </a:moveTo>
                <a:lnTo>
                  <a:pt x="0" y="0"/>
                </a:lnTo>
              </a:path>
            </a:pathLst>
          </a:custGeom>
          <a:ln w="10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597278" y="7511076"/>
            <a:ext cx="0" cy="1206500"/>
          </a:xfrm>
          <a:custGeom>
            <a:avLst/>
            <a:gdLst/>
            <a:ahLst/>
            <a:cxnLst/>
            <a:rect l="l" t="t" r="r" b="b"/>
            <a:pathLst>
              <a:path h="1206500">
                <a:moveTo>
                  <a:pt x="0" y="1206381"/>
                </a:moveTo>
                <a:lnTo>
                  <a:pt x="0" y="0"/>
                </a:lnTo>
              </a:path>
            </a:pathLst>
          </a:custGeom>
          <a:ln w="10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848841" y="5496942"/>
            <a:ext cx="0" cy="1196340"/>
          </a:xfrm>
          <a:custGeom>
            <a:avLst/>
            <a:gdLst/>
            <a:ahLst/>
            <a:cxnLst/>
            <a:rect l="l" t="t" r="r" b="b"/>
            <a:pathLst>
              <a:path h="1196340">
                <a:moveTo>
                  <a:pt x="0" y="1195891"/>
                </a:moveTo>
                <a:lnTo>
                  <a:pt x="0" y="0"/>
                </a:lnTo>
              </a:path>
            </a:pathLst>
          </a:custGeom>
          <a:ln w="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943178" y="5633316"/>
            <a:ext cx="0" cy="681990"/>
          </a:xfrm>
          <a:custGeom>
            <a:avLst/>
            <a:gdLst/>
            <a:ahLst/>
            <a:cxnLst/>
            <a:rect l="l" t="t" r="r" b="b"/>
            <a:pathLst>
              <a:path h="681989">
                <a:moveTo>
                  <a:pt x="0" y="681868"/>
                </a:moveTo>
                <a:lnTo>
                  <a:pt x="0" y="0"/>
                </a:lnTo>
              </a:path>
            </a:pathLst>
          </a:custGeom>
          <a:ln w="209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152813" y="1290341"/>
            <a:ext cx="0" cy="1363980"/>
          </a:xfrm>
          <a:custGeom>
            <a:avLst/>
            <a:gdLst/>
            <a:ahLst/>
            <a:cxnLst/>
            <a:rect l="l" t="t" r="r" b="b"/>
            <a:pathLst>
              <a:path h="1363980">
                <a:moveTo>
                  <a:pt x="0" y="1363736"/>
                </a:moveTo>
                <a:lnTo>
                  <a:pt x="0" y="0"/>
                </a:lnTo>
              </a:path>
            </a:pathLst>
          </a:custGeom>
          <a:ln w="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236668" y="1510637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5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209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697867" y="5628071"/>
            <a:ext cx="0" cy="681990"/>
          </a:xfrm>
          <a:custGeom>
            <a:avLst/>
            <a:gdLst/>
            <a:ahLst/>
            <a:cxnLst/>
            <a:rect l="l" t="t" r="r" b="b"/>
            <a:pathLst>
              <a:path h="681989">
                <a:moveTo>
                  <a:pt x="0" y="68186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760757" y="5628071"/>
            <a:ext cx="0" cy="681990"/>
          </a:xfrm>
          <a:custGeom>
            <a:avLst/>
            <a:gdLst/>
            <a:ahLst/>
            <a:cxnLst/>
            <a:rect l="l" t="t" r="r" b="b"/>
            <a:pathLst>
              <a:path h="681989">
                <a:moveTo>
                  <a:pt x="0" y="68186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991357" y="1505392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5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209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510206" y="5628071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5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635988" y="3430358"/>
            <a:ext cx="0" cy="1201420"/>
          </a:xfrm>
          <a:custGeom>
            <a:avLst/>
            <a:gdLst/>
            <a:ahLst/>
            <a:cxnLst/>
            <a:rect l="l" t="t" r="r" b="b"/>
            <a:pathLst>
              <a:path h="1201420">
                <a:moveTo>
                  <a:pt x="0" y="1201136"/>
                </a:moveTo>
                <a:lnTo>
                  <a:pt x="0" y="0"/>
                </a:lnTo>
              </a:path>
            </a:pathLst>
          </a:custGeom>
          <a:ln w="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829901" y="3561486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5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209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584590" y="3561486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5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8600313" y="7521566"/>
            <a:ext cx="0" cy="1201420"/>
          </a:xfrm>
          <a:custGeom>
            <a:avLst/>
            <a:gdLst/>
            <a:ahLst/>
            <a:cxnLst/>
            <a:rect l="l" t="t" r="r" b="b"/>
            <a:pathLst>
              <a:path h="1201420">
                <a:moveTo>
                  <a:pt x="0" y="1201136"/>
                </a:moveTo>
                <a:lnTo>
                  <a:pt x="0" y="0"/>
                </a:lnTo>
              </a:path>
            </a:pathLst>
          </a:custGeom>
          <a:ln w="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8699890" y="7652694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4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8726095" y="3550996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5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8935730" y="1332302"/>
            <a:ext cx="0" cy="1358900"/>
          </a:xfrm>
          <a:custGeom>
            <a:avLst/>
            <a:gdLst/>
            <a:ahLst/>
            <a:cxnLst/>
            <a:rect l="l" t="t" r="r" b="b"/>
            <a:pathLst>
              <a:path h="1358900">
                <a:moveTo>
                  <a:pt x="0" y="1358490"/>
                </a:moveTo>
                <a:lnTo>
                  <a:pt x="0" y="0"/>
                </a:lnTo>
              </a:path>
            </a:pathLst>
          </a:custGeom>
          <a:ln w="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9449338" y="7647449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4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9475543" y="3545751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5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9533193" y="7647449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4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9622288" y="3556241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5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10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9737588" y="1300831"/>
            <a:ext cx="0" cy="1353820"/>
          </a:xfrm>
          <a:custGeom>
            <a:avLst/>
            <a:gdLst/>
            <a:ahLst/>
            <a:cxnLst/>
            <a:rect l="l" t="t" r="r" b="b"/>
            <a:pathLst>
              <a:path h="1353820">
                <a:moveTo>
                  <a:pt x="0" y="1353245"/>
                </a:moveTo>
                <a:lnTo>
                  <a:pt x="0" y="0"/>
                </a:lnTo>
              </a:path>
            </a:pathLst>
          </a:custGeom>
          <a:ln w="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0167342" y="5454981"/>
            <a:ext cx="0" cy="1196340"/>
          </a:xfrm>
          <a:custGeom>
            <a:avLst/>
            <a:gdLst/>
            <a:ahLst/>
            <a:cxnLst/>
            <a:rect l="l" t="t" r="r" b="b"/>
            <a:pathLst>
              <a:path h="1196340">
                <a:moveTo>
                  <a:pt x="0" y="1195891"/>
                </a:moveTo>
                <a:lnTo>
                  <a:pt x="0" y="0"/>
                </a:lnTo>
              </a:path>
            </a:pathLst>
          </a:custGeom>
          <a:ln w="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0256436" y="5612335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5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0282641" y="7647449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4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0371736" y="3556241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5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0885344" y="1290341"/>
            <a:ext cx="0" cy="1363980"/>
          </a:xfrm>
          <a:custGeom>
            <a:avLst/>
            <a:gdLst/>
            <a:ahLst/>
            <a:cxnLst/>
            <a:rect l="l" t="t" r="r" b="b"/>
            <a:pathLst>
              <a:path h="1363980">
                <a:moveTo>
                  <a:pt x="0" y="1363736"/>
                </a:moveTo>
                <a:lnTo>
                  <a:pt x="0" y="0"/>
                </a:lnTo>
              </a:path>
            </a:pathLst>
          </a:custGeom>
          <a:ln w="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1005885" y="5622826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5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2599118" y="7542546"/>
            <a:ext cx="0" cy="1138555"/>
          </a:xfrm>
          <a:custGeom>
            <a:avLst/>
            <a:gdLst/>
            <a:ahLst/>
            <a:cxnLst/>
            <a:rect l="l" t="t" r="r" b="b"/>
            <a:pathLst>
              <a:path h="1138554">
                <a:moveTo>
                  <a:pt x="0" y="1138195"/>
                </a:moveTo>
                <a:lnTo>
                  <a:pt x="0" y="0"/>
                </a:lnTo>
              </a:path>
            </a:pathLst>
          </a:custGeom>
          <a:ln w="10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4171387" y="5229440"/>
            <a:ext cx="0" cy="1699895"/>
          </a:xfrm>
          <a:custGeom>
            <a:avLst/>
            <a:gdLst/>
            <a:ahLst/>
            <a:cxnLst/>
            <a:rect l="l" t="t" r="r" b="b"/>
            <a:pathLst>
              <a:path h="1699895">
                <a:moveTo>
                  <a:pt x="0" y="1699424"/>
                </a:moveTo>
                <a:lnTo>
                  <a:pt x="0" y="0"/>
                </a:lnTo>
              </a:path>
            </a:pathLst>
          </a:custGeom>
          <a:ln w="366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4181869" y="3173346"/>
            <a:ext cx="0" cy="1678939"/>
          </a:xfrm>
          <a:custGeom>
            <a:avLst/>
            <a:gdLst/>
            <a:ahLst/>
            <a:cxnLst/>
            <a:rect l="l" t="t" r="r" b="b"/>
            <a:pathLst>
              <a:path h="1678939">
                <a:moveTo>
                  <a:pt x="0" y="1678444"/>
                </a:moveTo>
                <a:lnTo>
                  <a:pt x="0" y="0"/>
                </a:lnTo>
              </a:path>
            </a:pathLst>
          </a:custGeom>
          <a:ln w="209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4202833" y="7264554"/>
            <a:ext cx="0" cy="340995"/>
          </a:xfrm>
          <a:custGeom>
            <a:avLst/>
            <a:gdLst/>
            <a:ahLst/>
            <a:cxnLst/>
            <a:rect l="l" t="t" r="r" b="b"/>
            <a:pathLst>
              <a:path h="340995">
                <a:moveTo>
                  <a:pt x="0" y="340934"/>
                </a:moveTo>
                <a:lnTo>
                  <a:pt x="0" y="0"/>
                </a:lnTo>
              </a:path>
            </a:pathLst>
          </a:custGeom>
          <a:ln w="524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4202833" y="1127742"/>
            <a:ext cx="0" cy="1668145"/>
          </a:xfrm>
          <a:custGeom>
            <a:avLst/>
            <a:gdLst/>
            <a:ahLst/>
            <a:cxnLst/>
            <a:rect l="l" t="t" r="r" b="b"/>
            <a:pathLst>
              <a:path h="1668145">
                <a:moveTo>
                  <a:pt x="0" y="1667954"/>
                </a:moveTo>
                <a:lnTo>
                  <a:pt x="0" y="0"/>
                </a:lnTo>
              </a:path>
            </a:pathLst>
          </a:custGeom>
          <a:ln w="209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4412469" y="1222154"/>
            <a:ext cx="0" cy="6383655"/>
          </a:xfrm>
          <a:custGeom>
            <a:avLst/>
            <a:gdLst/>
            <a:ahLst/>
            <a:cxnLst/>
            <a:rect l="l" t="t" r="r" b="b"/>
            <a:pathLst>
              <a:path h="6383655">
                <a:moveTo>
                  <a:pt x="0" y="6383333"/>
                </a:moveTo>
                <a:lnTo>
                  <a:pt x="0" y="0"/>
                </a:lnTo>
              </a:path>
            </a:pathLst>
          </a:custGeom>
          <a:ln w="209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7132495" y="786808"/>
            <a:ext cx="0" cy="5591810"/>
          </a:xfrm>
          <a:custGeom>
            <a:avLst/>
            <a:gdLst/>
            <a:ahLst/>
            <a:cxnLst/>
            <a:rect l="l" t="t" r="r" b="b"/>
            <a:pathLst>
              <a:path h="5591810">
                <a:moveTo>
                  <a:pt x="0" y="5591317"/>
                </a:moveTo>
                <a:lnTo>
                  <a:pt x="0" y="0"/>
                </a:lnTo>
              </a:path>
            </a:pathLst>
          </a:custGeom>
          <a:ln w="314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7321167" y="1227399"/>
            <a:ext cx="0" cy="5151120"/>
          </a:xfrm>
          <a:custGeom>
            <a:avLst/>
            <a:gdLst/>
            <a:ahLst/>
            <a:cxnLst/>
            <a:rect l="l" t="t" r="r" b="b"/>
            <a:pathLst>
              <a:path h="5151120">
                <a:moveTo>
                  <a:pt x="0" y="5150726"/>
                </a:moveTo>
                <a:lnTo>
                  <a:pt x="0" y="0"/>
                </a:lnTo>
              </a:path>
            </a:pathLst>
          </a:custGeom>
          <a:ln w="209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7452190" y="1494901"/>
            <a:ext cx="0" cy="661035"/>
          </a:xfrm>
          <a:custGeom>
            <a:avLst/>
            <a:gdLst/>
            <a:ahLst/>
            <a:cxnLst/>
            <a:rect l="l" t="t" r="r" b="b"/>
            <a:pathLst>
              <a:path h="661035">
                <a:moveTo>
                  <a:pt x="0" y="660887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7467912" y="6205036"/>
            <a:ext cx="0" cy="681990"/>
          </a:xfrm>
          <a:custGeom>
            <a:avLst/>
            <a:gdLst/>
            <a:ahLst/>
            <a:cxnLst/>
            <a:rect l="l" t="t" r="r" b="b"/>
            <a:pathLst>
              <a:path h="681990">
                <a:moveTo>
                  <a:pt x="0" y="68186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7473153" y="4977674"/>
            <a:ext cx="0" cy="671830"/>
          </a:xfrm>
          <a:custGeom>
            <a:avLst/>
            <a:gdLst/>
            <a:ahLst/>
            <a:cxnLst/>
            <a:rect l="l" t="t" r="r" b="b"/>
            <a:pathLst>
              <a:path h="671829">
                <a:moveTo>
                  <a:pt x="0" y="671377"/>
                </a:moveTo>
                <a:lnTo>
                  <a:pt x="0" y="0"/>
                </a:lnTo>
              </a:path>
            </a:pathLst>
          </a:custGeom>
          <a:ln w="209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8170193" y="1494901"/>
            <a:ext cx="0" cy="661035"/>
          </a:xfrm>
          <a:custGeom>
            <a:avLst/>
            <a:gdLst/>
            <a:ahLst/>
            <a:cxnLst/>
            <a:rect l="l" t="t" r="r" b="b"/>
            <a:pathLst>
              <a:path h="661035">
                <a:moveTo>
                  <a:pt x="0" y="660887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8217360" y="6205036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4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8227842" y="4977674"/>
            <a:ext cx="0" cy="681990"/>
          </a:xfrm>
          <a:custGeom>
            <a:avLst/>
            <a:gdLst/>
            <a:ahLst/>
            <a:cxnLst/>
            <a:rect l="l" t="t" r="r" b="b"/>
            <a:pathLst>
              <a:path h="681989">
                <a:moveTo>
                  <a:pt x="0" y="681868"/>
                </a:moveTo>
                <a:lnTo>
                  <a:pt x="0" y="0"/>
                </a:lnTo>
              </a:path>
            </a:pathLst>
          </a:custGeom>
          <a:ln w="209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8295974" y="6205036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4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9045423" y="6205036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4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9894447" y="776317"/>
            <a:ext cx="0" cy="4301490"/>
          </a:xfrm>
          <a:custGeom>
            <a:avLst/>
            <a:gdLst/>
            <a:ahLst/>
            <a:cxnLst/>
            <a:rect l="l" t="t" r="r" b="b"/>
            <a:pathLst>
              <a:path h="4301490">
                <a:moveTo>
                  <a:pt x="0" y="4301013"/>
                </a:moveTo>
                <a:lnTo>
                  <a:pt x="0" y="0"/>
                </a:lnTo>
              </a:path>
            </a:pathLst>
          </a:custGeom>
          <a:ln w="366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7483635" y="503570"/>
            <a:ext cx="2180590" cy="0"/>
          </a:xfrm>
          <a:custGeom>
            <a:avLst/>
            <a:gdLst/>
            <a:ahLst/>
            <a:cxnLst/>
            <a:rect l="l" t="t" r="r" b="b"/>
            <a:pathLst>
              <a:path w="2180590">
                <a:moveTo>
                  <a:pt x="0" y="0"/>
                </a:moveTo>
                <a:lnTo>
                  <a:pt x="2180213" y="0"/>
                </a:lnTo>
              </a:path>
            </a:pathLst>
          </a:custGeom>
          <a:ln w="15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838543" y="1138232"/>
            <a:ext cx="1824355" cy="0"/>
          </a:xfrm>
          <a:custGeom>
            <a:avLst/>
            <a:gdLst/>
            <a:ahLst/>
            <a:cxnLst/>
            <a:rect l="l" t="t" r="r" b="b"/>
            <a:pathLst>
              <a:path w="1824355">
                <a:moveTo>
                  <a:pt x="0" y="0"/>
                </a:moveTo>
                <a:lnTo>
                  <a:pt x="1823832" y="0"/>
                </a:lnTo>
              </a:path>
            </a:pathLst>
          </a:custGeom>
          <a:ln w="15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4407227" y="1232644"/>
            <a:ext cx="2725420" cy="0"/>
          </a:xfrm>
          <a:custGeom>
            <a:avLst/>
            <a:gdLst/>
            <a:ahLst/>
            <a:cxnLst/>
            <a:rect l="l" t="t" r="r" b="b"/>
            <a:pathLst>
              <a:path w="2725419">
                <a:moveTo>
                  <a:pt x="0" y="0"/>
                </a:moveTo>
                <a:lnTo>
                  <a:pt x="2725266" y="0"/>
                </a:lnTo>
              </a:path>
            </a:pathLst>
          </a:custGeom>
          <a:ln w="15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8762414" y="1232644"/>
            <a:ext cx="1137285" cy="0"/>
          </a:xfrm>
          <a:custGeom>
            <a:avLst/>
            <a:gdLst/>
            <a:ahLst/>
            <a:cxnLst/>
            <a:rect l="l" t="t" r="r" b="b"/>
            <a:pathLst>
              <a:path w="1137284">
                <a:moveTo>
                  <a:pt x="0" y="0"/>
                </a:moveTo>
                <a:lnTo>
                  <a:pt x="1137274" y="0"/>
                </a:lnTo>
              </a:path>
            </a:pathLst>
          </a:custGeom>
          <a:ln w="104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7310686" y="1227399"/>
            <a:ext cx="1059180" cy="0"/>
          </a:xfrm>
          <a:custGeom>
            <a:avLst/>
            <a:gdLst/>
            <a:ahLst/>
            <a:cxnLst/>
            <a:rect l="l" t="t" r="r" b="b"/>
            <a:pathLst>
              <a:path w="1059180">
                <a:moveTo>
                  <a:pt x="0" y="0"/>
                </a:moveTo>
                <a:lnTo>
                  <a:pt x="1058661" y="0"/>
                </a:lnTo>
              </a:path>
            </a:pathLst>
          </a:custGeom>
          <a:ln w="104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890952" y="1536862"/>
            <a:ext cx="786130" cy="0"/>
          </a:xfrm>
          <a:custGeom>
            <a:avLst/>
            <a:gdLst/>
            <a:ahLst/>
            <a:cxnLst/>
            <a:rect l="l" t="t" r="r" b="b"/>
            <a:pathLst>
              <a:path w="786130">
                <a:moveTo>
                  <a:pt x="0" y="0"/>
                </a:moveTo>
                <a:lnTo>
                  <a:pt x="786134" y="0"/>
                </a:lnTo>
              </a:path>
            </a:pathLst>
          </a:custGeom>
          <a:ln w="15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7441707" y="1510637"/>
            <a:ext cx="744220" cy="0"/>
          </a:xfrm>
          <a:custGeom>
            <a:avLst/>
            <a:gdLst/>
            <a:ahLst/>
            <a:cxnLst/>
            <a:rect l="l" t="t" r="r" b="b"/>
            <a:pathLst>
              <a:path w="744219">
                <a:moveTo>
                  <a:pt x="0" y="0"/>
                </a:moveTo>
                <a:lnTo>
                  <a:pt x="744207" y="0"/>
                </a:lnTo>
              </a:path>
            </a:pathLst>
          </a:custGeom>
          <a:ln w="209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838543" y="2779960"/>
            <a:ext cx="13385800" cy="0"/>
          </a:xfrm>
          <a:custGeom>
            <a:avLst/>
            <a:gdLst/>
            <a:ahLst/>
            <a:cxnLst/>
            <a:rect l="l" t="t" r="r" b="b"/>
            <a:pathLst>
              <a:path w="13385800">
                <a:moveTo>
                  <a:pt x="0" y="0"/>
                </a:moveTo>
                <a:lnTo>
                  <a:pt x="13385253" y="0"/>
                </a:lnTo>
              </a:path>
            </a:pathLst>
          </a:custGeom>
          <a:ln w="15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812339" y="3183836"/>
            <a:ext cx="739140" cy="0"/>
          </a:xfrm>
          <a:custGeom>
            <a:avLst/>
            <a:gdLst/>
            <a:ahLst/>
            <a:cxnLst/>
            <a:rect l="l" t="t" r="r" b="b"/>
            <a:pathLst>
              <a:path w="739140">
                <a:moveTo>
                  <a:pt x="0" y="0"/>
                </a:moveTo>
                <a:lnTo>
                  <a:pt x="738966" y="0"/>
                </a:lnTo>
              </a:path>
            </a:pathLst>
          </a:custGeom>
          <a:ln w="15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006252" y="3556241"/>
            <a:ext cx="775970" cy="0"/>
          </a:xfrm>
          <a:custGeom>
            <a:avLst/>
            <a:gdLst/>
            <a:ahLst/>
            <a:cxnLst/>
            <a:rect l="l" t="t" r="r" b="b"/>
            <a:pathLst>
              <a:path w="775969">
                <a:moveTo>
                  <a:pt x="0" y="0"/>
                </a:moveTo>
                <a:lnTo>
                  <a:pt x="775652" y="0"/>
                </a:lnTo>
              </a:path>
            </a:pathLst>
          </a:custGeom>
          <a:ln w="15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213681" y="3577221"/>
            <a:ext cx="775970" cy="0"/>
          </a:xfrm>
          <a:custGeom>
            <a:avLst/>
            <a:gdLst/>
            <a:ahLst/>
            <a:cxnLst/>
            <a:rect l="l" t="t" r="r" b="b"/>
            <a:pathLst>
              <a:path w="775970">
                <a:moveTo>
                  <a:pt x="0" y="0"/>
                </a:moveTo>
                <a:lnTo>
                  <a:pt x="775652" y="0"/>
                </a:lnTo>
              </a:path>
            </a:pathLst>
          </a:custGeom>
          <a:ln w="15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8710372" y="3571976"/>
            <a:ext cx="786130" cy="0"/>
          </a:xfrm>
          <a:custGeom>
            <a:avLst/>
            <a:gdLst/>
            <a:ahLst/>
            <a:cxnLst/>
            <a:rect l="l" t="t" r="r" b="b"/>
            <a:pathLst>
              <a:path w="786129">
                <a:moveTo>
                  <a:pt x="0" y="0"/>
                </a:moveTo>
                <a:lnTo>
                  <a:pt x="786134" y="0"/>
                </a:lnTo>
              </a:path>
            </a:pathLst>
          </a:custGeom>
          <a:ln w="209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9611806" y="3577221"/>
            <a:ext cx="775970" cy="0"/>
          </a:xfrm>
          <a:custGeom>
            <a:avLst/>
            <a:gdLst/>
            <a:ahLst/>
            <a:cxnLst/>
            <a:rect l="l" t="t" r="r" b="b"/>
            <a:pathLst>
              <a:path w="775970">
                <a:moveTo>
                  <a:pt x="0" y="0"/>
                </a:moveTo>
                <a:lnTo>
                  <a:pt x="775652" y="0"/>
                </a:lnTo>
              </a:path>
            </a:pathLst>
          </a:custGeom>
          <a:ln w="15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819419" y="3577221"/>
            <a:ext cx="786130" cy="0"/>
          </a:xfrm>
          <a:custGeom>
            <a:avLst/>
            <a:gdLst/>
            <a:ahLst/>
            <a:cxnLst/>
            <a:rect l="l" t="t" r="r" b="b"/>
            <a:pathLst>
              <a:path w="786129">
                <a:moveTo>
                  <a:pt x="0" y="0"/>
                </a:moveTo>
                <a:lnTo>
                  <a:pt x="786134" y="0"/>
                </a:lnTo>
              </a:path>
            </a:pathLst>
          </a:custGeom>
          <a:ln w="15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309212" y="4830810"/>
            <a:ext cx="13898880" cy="0"/>
          </a:xfrm>
          <a:custGeom>
            <a:avLst/>
            <a:gdLst/>
            <a:ahLst/>
            <a:cxnLst/>
            <a:rect l="l" t="t" r="r" b="b"/>
            <a:pathLst>
              <a:path w="13898880">
                <a:moveTo>
                  <a:pt x="0" y="0"/>
                </a:moveTo>
                <a:lnTo>
                  <a:pt x="13898861" y="0"/>
                </a:lnTo>
              </a:path>
            </a:pathLst>
          </a:custGeom>
          <a:ln w="209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807098" y="5239930"/>
            <a:ext cx="1719580" cy="0"/>
          </a:xfrm>
          <a:custGeom>
            <a:avLst/>
            <a:gdLst/>
            <a:ahLst/>
            <a:cxnLst/>
            <a:rect l="l" t="t" r="r" b="b"/>
            <a:pathLst>
              <a:path w="1719580">
                <a:moveTo>
                  <a:pt x="0" y="0"/>
                </a:moveTo>
                <a:lnTo>
                  <a:pt x="1719014" y="0"/>
                </a:lnTo>
              </a:path>
            </a:pathLst>
          </a:custGeom>
          <a:ln w="15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880470" y="5633316"/>
            <a:ext cx="781050" cy="0"/>
          </a:xfrm>
          <a:custGeom>
            <a:avLst/>
            <a:gdLst/>
            <a:ahLst/>
            <a:cxnLst/>
            <a:rect l="l" t="t" r="r" b="b"/>
            <a:pathLst>
              <a:path w="781050">
                <a:moveTo>
                  <a:pt x="0" y="0"/>
                </a:moveTo>
                <a:lnTo>
                  <a:pt x="780893" y="0"/>
                </a:lnTo>
              </a:path>
            </a:pathLst>
          </a:custGeom>
          <a:ln w="15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10235473" y="5633316"/>
            <a:ext cx="786130" cy="0"/>
          </a:xfrm>
          <a:custGeom>
            <a:avLst/>
            <a:gdLst/>
            <a:ahLst/>
            <a:cxnLst/>
            <a:rect l="l" t="t" r="r" b="b"/>
            <a:pathLst>
              <a:path w="786129">
                <a:moveTo>
                  <a:pt x="0" y="0"/>
                </a:moveTo>
                <a:lnTo>
                  <a:pt x="786134" y="0"/>
                </a:lnTo>
              </a:path>
            </a:pathLst>
          </a:custGeom>
          <a:ln w="209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927455" y="5643806"/>
            <a:ext cx="1593850" cy="5715"/>
          </a:xfrm>
          <a:custGeom>
            <a:avLst/>
            <a:gdLst/>
            <a:ahLst/>
            <a:cxnLst/>
            <a:rect l="l" t="t" r="r" b="b"/>
            <a:pathLst>
              <a:path w="1593850" h="5714">
                <a:moveTo>
                  <a:pt x="817580" y="5245"/>
                </a:moveTo>
                <a:lnTo>
                  <a:pt x="1593232" y="5245"/>
                </a:lnTo>
              </a:path>
              <a:path w="1593850" h="5714">
                <a:moveTo>
                  <a:pt x="0" y="0"/>
                </a:moveTo>
                <a:lnTo>
                  <a:pt x="786134" y="0"/>
                </a:lnTo>
              </a:path>
            </a:pathLst>
          </a:custGeom>
          <a:ln w="157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17446949" y="6220771"/>
            <a:ext cx="1614805" cy="0"/>
          </a:xfrm>
          <a:custGeom>
            <a:avLst/>
            <a:gdLst/>
            <a:ahLst/>
            <a:cxnLst/>
            <a:rect l="l" t="t" r="r" b="b"/>
            <a:pathLst>
              <a:path w="1614805">
                <a:moveTo>
                  <a:pt x="828061" y="0"/>
                </a:moveTo>
                <a:lnTo>
                  <a:pt x="1614196" y="0"/>
                </a:lnTo>
              </a:path>
              <a:path w="1614805">
                <a:moveTo>
                  <a:pt x="0" y="0"/>
                </a:moveTo>
                <a:lnTo>
                  <a:pt x="786134" y="0"/>
                </a:lnTo>
              </a:path>
            </a:pathLst>
          </a:custGeom>
          <a:ln w="157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807098" y="6892149"/>
            <a:ext cx="13395960" cy="0"/>
          </a:xfrm>
          <a:custGeom>
            <a:avLst/>
            <a:gdLst/>
            <a:ahLst/>
            <a:cxnLst/>
            <a:rect l="l" t="t" r="r" b="b"/>
            <a:pathLst>
              <a:path w="13395960">
                <a:moveTo>
                  <a:pt x="0" y="0"/>
                </a:moveTo>
                <a:lnTo>
                  <a:pt x="13395734" y="0"/>
                </a:lnTo>
              </a:path>
            </a:pathLst>
          </a:custGeom>
          <a:ln w="31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18227842" y="7469114"/>
            <a:ext cx="1111250" cy="0"/>
          </a:xfrm>
          <a:custGeom>
            <a:avLst/>
            <a:gdLst/>
            <a:ahLst/>
            <a:cxnLst/>
            <a:rect l="l" t="t" r="r" b="b"/>
            <a:pathLst>
              <a:path w="1111250">
                <a:moveTo>
                  <a:pt x="0" y="0"/>
                </a:moveTo>
                <a:lnTo>
                  <a:pt x="1111070" y="0"/>
                </a:lnTo>
              </a:path>
            </a:pathLst>
          </a:custGeom>
          <a:ln w="839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9517470" y="7668430"/>
            <a:ext cx="786130" cy="0"/>
          </a:xfrm>
          <a:custGeom>
            <a:avLst/>
            <a:gdLst/>
            <a:ahLst/>
            <a:cxnLst/>
            <a:rect l="l" t="t" r="r" b="b"/>
            <a:pathLst>
              <a:path w="786129">
                <a:moveTo>
                  <a:pt x="0" y="0"/>
                </a:moveTo>
                <a:lnTo>
                  <a:pt x="786134" y="0"/>
                </a:lnTo>
              </a:path>
            </a:pathLst>
          </a:custGeom>
          <a:ln w="15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8689408" y="7663184"/>
            <a:ext cx="775970" cy="0"/>
          </a:xfrm>
          <a:custGeom>
            <a:avLst/>
            <a:gdLst/>
            <a:ahLst/>
            <a:cxnLst/>
            <a:rect l="l" t="t" r="r" b="b"/>
            <a:pathLst>
              <a:path w="775970">
                <a:moveTo>
                  <a:pt x="0" y="0"/>
                </a:moveTo>
                <a:lnTo>
                  <a:pt x="775652" y="0"/>
                </a:lnTo>
              </a:path>
            </a:pathLst>
          </a:custGeom>
          <a:ln w="15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7651344" y="8082795"/>
            <a:ext cx="1981200" cy="0"/>
          </a:xfrm>
          <a:custGeom>
            <a:avLst/>
            <a:gdLst/>
            <a:ahLst/>
            <a:cxnLst/>
            <a:rect l="l" t="t" r="r" b="b"/>
            <a:pathLst>
              <a:path w="1981200">
                <a:moveTo>
                  <a:pt x="0" y="0"/>
                </a:moveTo>
                <a:lnTo>
                  <a:pt x="1981059" y="0"/>
                </a:lnTo>
              </a:path>
            </a:pathLst>
          </a:custGeom>
          <a:ln w="36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7651344" y="8402749"/>
            <a:ext cx="723265" cy="0"/>
          </a:xfrm>
          <a:custGeom>
            <a:avLst/>
            <a:gdLst/>
            <a:ahLst/>
            <a:cxnLst/>
            <a:rect l="l" t="t" r="r" b="b"/>
            <a:pathLst>
              <a:path w="723265">
                <a:moveTo>
                  <a:pt x="0" y="0"/>
                </a:moveTo>
                <a:lnTo>
                  <a:pt x="723243" y="0"/>
                </a:lnTo>
              </a:path>
            </a:pathLst>
          </a:custGeom>
          <a:ln w="31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17651344" y="8659761"/>
            <a:ext cx="723265" cy="0"/>
          </a:xfrm>
          <a:custGeom>
            <a:avLst/>
            <a:gdLst/>
            <a:ahLst/>
            <a:cxnLst/>
            <a:rect l="l" t="t" r="r" b="b"/>
            <a:pathLst>
              <a:path w="723265">
                <a:moveTo>
                  <a:pt x="0" y="0"/>
                </a:moveTo>
                <a:lnTo>
                  <a:pt x="723243" y="0"/>
                </a:lnTo>
              </a:path>
            </a:pathLst>
          </a:custGeom>
          <a:ln w="36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943361" y="8937753"/>
            <a:ext cx="8281034" cy="0"/>
          </a:xfrm>
          <a:custGeom>
            <a:avLst/>
            <a:gdLst/>
            <a:ahLst/>
            <a:cxnLst/>
            <a:rect l="l" t="t" r="r" b="b"/>
            <a:pathLst>
              <a:path w="8281034">
                <a:moveTo>
                  <a:pt x="0" y="0"/>
                </a:moveTo>
                <a:lnTo>
                  <a:pt x="8280618" y="0"/>
                </a:lnTo>
              </a:path>
            </a:pathLst>
          </a:custGeom>
          <a:ln w="36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7714601" y="9247216"/>
            <a:ext cx="1509395" cy="0"/>
          </a:xfrm>
          <a:custGeom>
            <a:avLst/>
            <a:gdLst/>
            <a:ahLst/>
            <a:cxnLst/>
            <a:rect l="l" t="t" r="r" b="b"/>
            <a:pathLst>
              <a:path w="1509395">
                <a:moveTo>
                  <a:pt x="0" y="0"/>
                </a:moveTo>
                <a:lnTo>
                  <a:pt x="1509378" y="0"/>
                </a:lnTo>
              </a:path>
            </a:pathLst>
          </a:custGeom>
          <a:ln w="31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943361" y="9278687"/>
            <a:ext cx="1666875" cy="0"/>
          </a:xfrm>
          <a:custGeom>
            <a:avLst/>
            <a:gdLst/>
            <a:ahLst/>
            <a:cxnLst/>
            <a:rect l="l" t="t" r="r" b="b"/>
            <a:pathLst>
              <a:path w="1666875">
                <a:moveTo>
                  <a:pt x="0" y="0"/>
                </a:moveTo>
                <a:lnTo>
                  <a:pt x="1666605" y="0"/>
                </a:lnTo>
              </a:path>
            </a:pathLst>
          </a:custGeom>
          <a:ln w="15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2693821" y="11277086"/>
            <a:ext cx="791845" cy="0"/>
          </a:xfrm>
          <a:custGeom>
            <a:avLst/>
            <a:gdLst/>
            <a:ahLst/>
            <a:cxnLst/>
            <a:rect l="l" t="t" r="r" b="b"/>
            <a:pathLst>
              <a:path w="791845">
                <a:moveTo>
                  <a:pt x="0" y="0"/>
                </a:moveTo>
                <a:lnTo>
                  <a:pt x="791375" y="0"/>
                </a:lnTo>
              </a:path>
            </a:pathLst>
          </a:custGeom>
          <a:ln w="15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152997" y="11282330"/>
            <a:ext cx="403860" cy="0"/>
          </a:xfrm>
          <a:custGeom>
            <a:avLst/>
            <a:gdLst/>
            <a:ahLst/>
            <a:cxnLst/>
            <a:rect l="l" t="t" r="r" b="b"/>
            <a:pathLst>
              <a:path w="403859">
                <a:moveTo>
                  <a:pt x="0" y="0"/>
                </a:moveTo>
                <a:lnTo>
                  <a:pt x="403549" y="0"/>
                </a:lnTo>
              </a:path>
            </a:pathLst>
          </a:custGeom>
          <a:ln w="209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6453044" y="113681"/>
            <a:ext cx="7139940" cy="422275"/>
          </a:xfrm>
          <a:custGeom>
            <a:avLst/>
            <a:gdLst/>
            <a:ahLst/>
            <a:cxnLst/>
            <a:rect l="l" t="t" r="r" b="b"/>
            <a:pathLst>
              <a:path w="7139940" h="422275">
                <a:moveTo>
                  <a:pt x="7139910" y="422187"/>
                </a:moveTo>
                <a:lnTo>
                  <a:pt x="0" y="422187"/>
                </a:lnTo>
                <a:lnTo>
                  <a:pt x="0" y="0"/>
                </a:lnTo>
                <a:lnTo>
                  <a:pt x="7139910" y="0"/>
                </a:lnTo>
                <a:lnTo>
                  <a:pt x="7139910" y="422187"/>
                </a:lnTo>
                <a:close/>
              </a:path>
            </a:pathLst>
          </a:custGeom>
          <a:solidFill>
            <a:srgbClr val="3B54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 txBox="1"/>
          <p:nvPr/>
        </p:nvSpPr>
        <p:spPr>
          <a:xfrm>
            <a:off x="6440342" y="113226"/>
            <a:ext cx="7186295" cy="3968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00" spc="-45" dirty="0">
                <a:solidFill>
                  <a:srgbClr val="F4F6FB"/>
                </a:solidFill>
                <a:latin typeface="Arial"/>
                <a:cs typeface="Arial"/>
              </a:rPr>
              <a:t>See</a:t>
            </a:r>
            <a:r>
              <a:rPr sz="2400" spc="-55" dirty="0">
                <a:solidFill>
                  <a:srgbClr val="F4F6FB"/>
                </a:solidFill>
                <a:latin typeface="Arial"/>
                <a:cs typeface="Arial"/>
              </a:rPr>
              <a:t> </a:t>
            </a:r>
            <a:r>
              <a:rPr sz="2400" spc="100" dirty="0">
                <a:solidFill>
                  <a:srgbClr val="F4F6FB"/>
                </a:solidFill>
                <a:latin typeface="Arial"/>
                <a:cs typeface="Arial"/>
              </a:rPr>
              <a:t>the</a:t>
            </a:r>
            <a:r>
              <a:rPr sz="2400" spc="-80" dirty="0">
                <a:solidFill>
                  <a:srgbClr val="F4F6FB"/>
                </a:solidFill>
                <a:latin typeface="Arial"/>
                <a:cs typeface="Arial"/>
              </a:rPr>
              <a:t> </a:t>
            </a:r>
            <a:r>
              <a:rPr sz="2400" spc="60" dirty="0">
                <a:solidFill>
                  <a:srgbClr val="F4F6FB"/>
                </a:solidFill>
                <a:latin typeface="Arial"/>
                <a:cs typeface="Arial"/>
              </a:rPr>
              <a:t>interactive</a:t>
            </a:r>
            <a:r>
              <a:rPr sz="2400" spc="100" dirty="0">
                <a:solidFill>
                  <a:srgbClr val="F4F6FB"/>
                </a:solidFill>
                <a:latin typeface="Arial"/>
                <a:cs typeface="Arial"/>
              </a:rPr>
              <a:t> </a:t>
            </a:r>
            <a:r>
              <a:rPr sz="2400" spc="50" dirty="0">
                <a:solidFill>
                  <a:srgbClr val="F4F6FB"/>
                </a:solidFill>
                <a:latin typeface="Arial"/>
                <a:cs typeface="Arial"/>
              </a:rPr>
              <a:t>landscape</a:t>
            </a:r>
            <a:r>
              <a:rPr sz="2400" spc="85" dirty="0">
                <a:solidFill>
                  <a:srgbClr val="F4F6FB"/>
                </a:solidFill>
                <a:latin typeface="Arial"/>
                <a:cs typeface="Arial"/>
              </a:rPr>
              <a:t> </a:t>
            </a:r>
            <a:r>
              <a:rPr sz="2400" spc="60" dirty="0">
                <a:solidFill>
                  <a:srgbClr val="F4F6FB"/>
                </a:solidFill>
                <a:latin typeface="Arial"/>
                <a:cs typeface="Arial"/>
              </a:rPr>
              <a:t>at</a:t>
            </a:r>
            <a:r>
              <a:rPr sz="2400" spc="10" dirty="0">
                <a:solidFill>
                  <a:srgbClr val="F4F6FB"/>
                </a:solidFill>
                <a:latin typeface="Arial"/>
                <a:cs typeface="Arial"/>
              </a:rPr>
              <a:t> </a:t>
            </a:r>
            <a:r>
              <a:rPr sz="2400" spc="75" dirty="0">
                <a:solidFill>
                  <a:srgbClr val="F4F6FB"/>
                </a:solidFill>
                <a:latin typeface="Arial"/>
                <a:cs typeface="Arial"/>
              </a:rPr>
              <a:t>landscape.cncf.io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6" name="object 176"/>
          <p:cNvSpPr txBox="1"/>
          <p:nvPr/>
        </p:nvSpPr>
        <p:spPr>
          <a:xfrm>
            <a:off x="17732664" y="249590"/>
            <a:ext cx="168084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10" dirty="0">
                <a:solidFill>
                  <a:srgbClr val="6B7074"/>
                </a:solidFill>
                <a:latin typeface="Arial"/>
                <a:cs typeface="Arial"/>
              </a:rPr>
              <a:t>Greye</a:t>
            </a:r>
            <a:r>
              <a:rPr sz="800" spc="15" dirty="0">
                <a:solidFill>
                  <a:srgbClr val="6B7074"/>
                </a:solidFill>
                <a:latin typeface="Arial"/>
                <a:cs typeface="Arial"/>
              </a:rPr>
              <a:t>d</a:t>
            </a:r>
            <a:r>
              <a:rPr sz="800" spc="-35" dirty="0">
                <a:solidFill>
                  <a:srgbClr val="6B7074"/>
                </a:solidFill>
                <a:latin typeface="Arial"/>
                <a:cs typeface="Arial"/>
              </a:rPr>
              <a:t> </a:t>
            </a:r>
            <a:r>
              <a:rPr sz="800" spc="50" dirty="0">
                <a:solidFill>
                  <a:srgbClr val="828587"/>
                </a:solidFill>
                <a:latin typeface="Arial"/>
                <a:cs typeface="Arial"/>
              </a:rPr>
              <a:t>logo</a:t>
            </a:r>
            <a:r>
              <a:rPr sz="800" spc="60" dirty="0">
                <a:solidFill>
                  <a:srgbClr val="828587"/>
                </a:solidFill>
                <a:latin typeface="Arial"/>
                <a:cs typeface="Arial"/>
              </a:rPr>
              <a:t>s</a:t>
            </a:r>
            <a:r>
              <a:rPr sz="800" spc="-60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800" spc="20" dirty="0">
                <a:solidFill>
                  <a:srgbClr val="6B7074"/>
                </a:solidFill>
                <a:latin typeface="Arial"/>
                <a:cs typeface="Arial"/>
              </a:rPr>
              <a:t>ar</a:t>
            </a:r>
            <a:r>
              <a:rPr sz="800" spc="30" dirty="0">
                <a:solidFill>
                  <a:srgbClr val="6B7074"/>
                </a:solidFill>
                <a:latin typeface="Arial"/>
                <a:cs typeface="Arial"/>
              </a:rPr>
              <a:t>e</a:t>
            </a:r>
            <a:r>
              <a:rPr sz="800" spc="-45" dirty="0">
                <a:solidFill>
                  <a:srgbClr val="6B7074"/>
                </a:solidFill>
                <a:latin typeface="Arial"/>
                <a:cs typeface="Arial"/>
              </a:rPr>
              <a:t> </a:t>
            </a:r>
            <a:r>
              <a:rPr sz="800" spc="25" dirty="0">
                <a:solidFill>
                  <a:srgbClr val="6B7074"/>
                </a:solidFill>
                <a:latin typeface="Arial"/>
                <a:cs typeface="Arial"/>
              </a:rPr>
              <a:t>no</a:t>
            </a:r>
            <a:r>
              <a:rPr sz="800" spc="15" dirty="0">
                <a:solidFill>
                  <a:srgbClr val="6B7074"/>
                </a:solidFill>
                <a:latin typeface="Arial"/>
                <a:cs typeface="Arial"/>
              </a:rPr>
              <a:t>t</a:t>
            </a:r>
            <a:r>
              <a:rPr sz="800" spc="55" dirty="0">
                <a:solidFill>
                  <a:srgbClr val="6B7074"/>
                </a:solidFill>
                <a:latin typeface="Arial"/>
                <a:cs typeface="Arial"/>
              </a:rPr>
              <a:t> </a:t>
            </a:r>
            <a:r>
              <a:rPr sz="800" spc="50" dirty="0">
                <a:solidFill>
                  <a:srgbClr val="6B7074"/>
                </a:solidFill>
                <a:latin typeface="Arial"/>
                <a:cs typeface="Arial"/>
              </a:rPr>
              <a:t>ope</a:t>
            </a:r>
            <a:r>
              <a:rPr sz="800" spc="55" dirty="0">
                <a:solidFill>
                  <a:srgbClr val="6B7074"/>
                </a:solidFill>
                <a:latin typeface="Arial"/>
                <a:cs typeface="Arial"/>
              </a:rPr>
              <a:t>n</a:t>
            </a:r>
            <a:r>
              <a:rPr sz="800" spc="-80" dirty="0">
                <a:solidFill>
                  <a:srgbClr val="6B7074"/>
                </a:solidFill>
                <a:latin typeface="Arial"/>
                <a:cs typeface="Arial"/>
              </a:rPr>
              <a:t> </a:t>
            </a:r>
            <a:r>
              <a:rPr sz="800" spc="45" dirty="0">
                <a:solidFill>
                  <a:srgbClr val="828587"/>
                </a:solidFill>
                <a:latin typeface="Arial"/>
                <a:cs typeface="Arial"/>
              </a:rPr>
              <a:t>source</a:t>
            </a:r>
            <a:endParaRPr sz="800">
              <a:latin typeface="Arial"/>
              <a:cs typeface="Arial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1048296" y="1424506"/>
            <a:ext cx="478790" cy="749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750" b="1" spc="235" dirty="0">
                <a:solidFill>
                  <a:srgbClr val="0A5D8C"/>
                </a:solidFill>
                <a:latin typeface="Times New Roman"/>
                <a:cs typeface="Times New Roman"/>
              </a:rPr>
              <a:t>V</a:t>
            </a:r>
            <a:endParaRPr sz="4750">
              <a:latin typeface="Times New Roman"/>
              <a:cs typeface="Times New Roman"/>
            </a:endParaRPr>
          </a:p>
        </p:txBody>
      </p:sp>
      <p:sp>
        <p:nvSpPr>
          <p:cNvPr id="178" name="object 178"/>
          <p:cNvSpPr txBox="1"/>
          <p:nvPr/>
        </p:nvSpPr>
        <p:spPr>
          <a:xfrm>
            <a:off x="1115781" y="2022452"/>
            <a:ext cx="347345" cy="170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50" dirty="0">
                <a:solidFill>
                  <a:srgbClr val="0A5D8C"/>
                </a:solidFill>
                <a:latin typeface="Arial"/>
                <a:cs typeface="Arial"/>
              </a:rPr>
              <a:t>Vitess</a:t>
            </a:r>
            <a:endParaRPr sz="950">
              <a:latin typeface="Arial"/>
              <a:cs typeface="Arial"/>
            </a:endParaRPr>
          </a:p>
        </p:txBody>
      </p:sp>
      <p:sp>
        <p:nvSpPr>
          <p:cNvPr id="179" name="object 179"/>
          <p:cNvSpPr/>
          <p:nvPr/>
        </p:nvSpPr>
        <p:spPr>
          <a:xfrm>
            <a:off x="949912" y="2252127"/>
            <a:ext cx="656590" cy="114935"/>
          </a:xfrm>
          <a:custGeom>
            <a:avLst/>
            <a:gdLst/>
            <a:ahLst/>
            <a:cxnLst/>
            <a:rect l="l" t="t" r="r" b="b"/>
            <a:pathLst>
              <a:path w="656590" h="114935">
                <a:moveTo>
                  <a:pt x="656485" y="114491"/>
                </a:moveTo>
                <a:lnTo>
                  <a:pt x="0" y="114491"/>
                </a:lnTo>
                <a:lnTo>
                  <a:pt x="0" y="0"/>
                </a:lnTo>
                <a:lnTo>
                  <a:pt x="656485" y="0"/>
                </a:lnTo>
                <a:lnTo>
                  <a:pt x="656485" y="114491"/>
                </a:lnTo>
                <a:close/>
              </a:path>
            </a:pathLst>
          </a:custGeom>
          <a:solidFill>
            <a:srgbClr val="4D6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 txBox="1"/>
          <p:nvPr/>
        </p:nvSpPr>
        <p:spPr>
          <a:xfrm>
            <a:off x="937212" y="2242748"/>
            <a:ext cx="69469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00" spc="60" dirty="0">
                <a:solidFill>
                  <a:srgbClr val="F4F6FB"/>
                </a:solidFill>
                <a:latin typeface="Arial"/>
                <a:cs typeface="Arial"/>
              </a:rPr>
              <a:t>CNC</a:t>
            </a:r>
            <a:r>
              <a:rPr sz="600" spc="55" dirty="0">
                <a:solidFill>
                  <a:srgbClr val="F4F6FB"/>
                </a:solidFill>
                <a:latin typeface="Arial"/>
                <a:cs typeface="Arial"/>
              </a:rPr>
              <a:t>F</a:t>
            </a:r>
            <a:r>
              <a:rPr sz="600" spc="-20" dirty="0">
                <a:solidFill>
                  <a:srgbClr val="F4F6FB"/>
                </a:solidFill>
                <a:latin typeface="Arial"/>
                <a:cs typeface="Arial"/>
              </a:rPr>
              <a:t> </a:t>
            </a:r>
            <a:r>
              <a:rPr sz="650" spc="15" dirty="0">
                <a:solidFill>
                  <a:srgbClr val="F4F6FB"/>
                </a:solidFill>
                <a:latin typeface="Arial"/>
                <a:cs typeface="Arial"/>
              </a:rPr>
              <a:t>Incubating</a:t>
            </a:r>
            <a:endParaRPr sz="650">
              <a:latin typeface="Arial"/>
              <a:cs typeface="Arial"/>
            </a:endParaRPr>
          </a:p>
        </p:txBody>
      </p:sp>
      <p:sp>
        <p:nvSpPr>
          <p:cNvPr id="181" name="object 181"/>
          <p:cNvSpPr txBox="1"/>
          <p:nvPr/>
        </p:nvSpPr>
        <p:spPr>
          <a:xfrm>
            <a:off x="1767419" y="1492693"/>
            <a:ext cx="1049020" cy="1581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  <a:tabLst>
                <a:tab pos="347980" algn="l"/>
              </a:tabLst>
            </a:pPr>
            <a:r>
              <a:rPr sz="750" spc="30" dirty="0">
                <a:solidFill>
                  <a:srgbClr val="797934"/>
                </a:solidFill>
                <a:latin typeface="Arial"/>
                <a:cs typeface="Arial"/>
              </a:rPr>
              <a:t>,:£)	</a:t>
            </a:r>
            <a:r>
              <a:rPr sz="700" spc="-170" dirty="0">
                <a:solidFill>
                  <a:srgbClr val="0A4656"/>
                </a:solidFill>
                <a:latin typeface="Times New Roman"/>
                <a:cs typeface="Times New Roman"/>
              </a:rPr>
              <a:t>D</a:t>
            </a:r>
            <a:r>
              <a:rPr sz="700" spc="-170" dirty="0">
                <a:solidFill>
                  <a:srgbClr val="235B70"/>
                </a:solidFill>
                <a:latin typeface="Times New Roman"/>
                <a:cs typeface="Times New Roman"/>
              </a:rPr>
              <a:t>I</a:t>
            </a:r>
            <a:r>
              <a:rPr sz="700" spc="-170" dirty="0">
                <a:solidFill>
                  <a:srgbClr val="0A4656"/>
                </a:solidFill>
                <a:latin typeface="Times New Roman"/>
                <a:cs typeface="Times New Roman"/>
              </a:rPr>
              <a:t>GC</a:t>
            </a:r>
            <a:r>
              <a:rPr sz="700" spc="-170" dirty="0">
                <a:solidFill>
                  <a:srgbClr val="235B70"/>
                </a:solidFill>
                <a:latin typeface="Times New Roman"/>
                <a:cs typeface="Times New Roman"/>
              </a:rPr>
              <a:t>H</a:t>
            </a:r>
            <a:r>
              <a:rPr sz="700" spc="-170" dirty="0">
                <a:solidFill>
                  <a:srgbClr val="0A4656"/>
                </a:solidFill>
                <a:latin typeface="Times New Roman"/>
                <a:cs typeface="Times New Roman"/>
              </a:rPr>
              <a:t>AIN</a:t>
            </a:r>
            <a:r>
              <a:rPr sz="700" spc="-170" dirty="0">
                <a:solidFill>
                  <a:srgbClr val="0AC19E"/>
                </a:solidFill>
                <a:latin typeface="Times New Roman"/>
                <a:cs typeface="Times New Roman"/>
              </a:rPr>
              <a:t>°</a:t>
            </a:r>
            <a:r>
              <a:rPr sz="600" spc="-254" baseline="13888" dirty="0">
                <a:solidFill>
                  <a:srgbClr val="0AC19E"/>
                </a:solidFill>
                <a:latin typeface="Times New Roman"/>
                <a:cs typeface="Times New Roman"/>
              </a:rPr>
              <a:t>8</a:t>
            </a:r>
            <a:r>
              <a:rPr sz="600" spc="690" baseline="13888" dirty="0">
                <a:solidFill>
                  <a:srgbClr val="0AC19E"/>
                </a:solidFill>
                <a:latin typeface="Times New Roman"/>
                <a:cs typeface="Times New Roman"/>
              </a:rPr>
              <a:t> </a:t>
            </a:r>
            <a:r>
              <a:rPr sz="850" spc="-35" dirty="0">
                <a:solidFill>
                  <a:srgbClr val="828587"/>
                </a:solidFill>
                <a:latin typeface="Times New Roman"/>
                <a:cs typeface="Times New Roman"/>
              </a:rPr>
              <a:t>c.,</a:t>
            </a:r>
            <a:r>
              <a:rPr sz="850" spc="-35" dirty="0">
                <a:solidFill>
                  <a:srgbClr val="494D4F"/>
                </a:solidFill>
                <a:latin typeface="Times New Roman"/>
                <a:cs typeface="Times New Roman"/>
              </a:rPr>
              <a:t>••</a:t>
            </a:r>
            <a:r>
              <a:rPr sz="850" spc="-35" dirty="0">
                <a:solidFill>
                  <a:srgbClr val="6B7074"/>
                </a:solidFill>
                <a:latin typeface="Times New Roman"/>
                <a:cs typeface="Times New Roman"/>
              </a:rPr>
              <a:t>...,_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1732622" y="1576615"/>
            <a:ext cx="33845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-5" dirty="0">
                <a:solidFill>
                  <a:srgbClr val="A3B54B"/>
                </a:solidFill>
                <a:latin typeface="Arial"/>
                <a:cs typeface="Arial"/>
              </a:rPr>
              <a:t>Arang</a:t>
            </a:r>
            <a:r>
              <a:rPr sz="500" spc="25" dirty="0">
                <a:solidFill>
                  <a:srgbClr val="A3B54B"/>
                </a:solidFill>
                <a:latin typeface="Arial"/>
                <a:cs typeface="Arial"/>
              </a:rPr>
              <a:t>o</a:t>
            </a:r>
            <a:r>
              <a:rPr sz="500" spc="50" dirty="0">
                <a:solidFill>
                  <a:srgbClr val="608542"/>
                </a:solidFill>
                <a:latin typeface="Arial"/>
                <a:cs typeface="Arial"/>
              </a:rPr>
              <a:t>DB</a:t>
            </a:r>
            <a:endParaRPr sz="500">
              <a:latin typeface="Arial"/>
              <a:cs typeface="Arial"/>
            </a:endParaRPr>
          </a:p>
        </p:txBody>
      </p:sp>
      <p:sp>
        <p:nvSpPr>
          <p:cNvPr id="183" name="object 183"/>
          <p:cNvSpPr txBox="1"/>
          <p:nvPr/>
        </p:nvSpPr>
        <p:spPr>
          <a:xfrm>
            <a:off x="1873949" y="1791666"/>
            <a:ext cx="489584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90195" algn="l"/>
              </a:tabLst>
            </a:pPr>
            <a:r>
              <a:rPr sz="1200" i="1" spc="-50" dirty="0">
                <a:solidFill>
                  <a:srgbClr val="828587"/>
                </a:solidFill>
                <a:latin typeface="Times New Roman"/>
                <a:cs typeface="Times New Roman"/>
              </a:rPr>
              <a:t>J</a:t>
            </a:r>
            <a:r>
              <a:rPr sz="1200" i="1" spc="-40" dirty="0">
                <a:solidFill>
                  <a:srgbClr val="828587"/>
                </a:solidFill>
                <a:latin typeface="Times New Roman"/>
                <a:cs typeface="Times New Roman"/>
              </a:rPr>
              <a:t>r</a:t>
            </a:r>
            <a:r>
              <a:rPr sz="1200" i="1" dirty="0">
                <a:solidFill>
                  <a:srgbClr val="828587"/>
                </a:solidFill>
                <a:latin typeface="Times New Roman"/>
                <a:cs typeface="Times New Roman"/>
              </a:rPr>
              <a:t>	</a:t>
            </a:r>
            <a:r>
              <a:rPr sz="950" b="1" spc="30" dirty="0">
                <a:solidFill>
                  <a:srgbClr val="037BA1"/>
                </a:solidFill>
                <a:latin typeface="Times New Roman"/>
                <a:cs typeface="Times New Roman"/>
              </a:rPr>
              <a:t>.M.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84" name="object 184"/>
          <p:cNvSpPr txBox="1"/>
          <p:nvPr/>
        </p:nvSpPr>
        <p:spPr>
          <a:xfrm>
            <a:off x="1800852" y="1912304"/>
            <a:ext cx="5715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15" dirty="0">
                <a:solidFill>
                  <a:srgbClr val="828587"/>
                </a:solidFill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185" name="object 185"/>
          <p:cNvSpPr txBox="1"/>
          <p:nvPr/>
        </p:nvSpPr>
        <p:spPr>
          <a:xfrm>
            <a:off x="1732648" y="1980491"/>
            <a:ext cx="68643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55" dirty="0">
                <a:solidFill>
                  <a:srgbClr val="828587"/>
                </a:solidFill>
                <a:latin typeface="Arial"/>
                <a:cs typeface="Arial"/>
              </a:rPr>
              <a:t>MonoDB    </a:t>
            </a:r>
            <a:r>
              <a:rPr sz="500" spc="-70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500" spc="10" dirty="0">
                <a:solidFill>
                  <a:srgbClr val="286EA1"/>
                </a:solidFill>
                <a:latin typeface="Times New Roman"/>
                <a:cs typeface="Times New Roman"/>
              </a:rPr>
              <a:t>ME</a:t>
            </a:r>
            <a:r>
              <a:rPr sz="500" spc="-15" dirty="0">
                <a:solidFill>
                  <a:srgbClr val="286EA1"/>
                </a:solidFill>
                <a:latin typeface="Times New Roman"/>
                <a:cs typeface="Times New Roman"/>
              </a:rPr>
              <a:t>M</a:t>
            </a:r>
            <a:r>
              <a:rPr sz="500" spc="5" dirty="0">
                <a:solidFill>
                  <a:srgbClr val="0A5D8C"/>
                </a:solidFill>
                <a:latin typeface="Times New Roman"/>
                <a:cs typeface="Times New Roman"/>
              </a:rPr>
              <a:t>S</a:t>
            </a:r>
            <a:r>
              <a:rPr sz="500" spc="10" dirty="0">
                <a:solidFill>
                  <a:srgbClr val="0A5D8C"/>
                </a:solidFill>
                <a:latin typeface="Times New Roman"/>
                <a:cs typeface="Times New Roman"/>
              </a:rPr>
              <a:t>Q</a:t>
            </a:r>
            <a:r>
              <a:rPr sz="500" spc="-30" dirty="0">
                <a:solidFill>
                  <a:srgbClr val="0A5D8C"/>
                </a:solidFill>
                <a:latin typeface="Times New Roman"/>
                <a:cs typeface="Times New Roman"/>
              </a:rPr>
              <a:t> </a:t>
            </a:r>
            <a:r>
              <a:rPr sz="500" spc="-5" dirty="0">
                <a:solidFill>
                  <a:srgbClr val="286EA1"/>
                </a:solidFill>
                <a:latin typeface="Times New Roman"/>
                <a:cs typeface="Times New Roman"/>
              </a:rPr>
              <a:t>L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186" name="object 186"/>
          <p:cNvSpPr txBox="1"/>
          <p:nvPr/>
        </p:nvSpPr>
        <p:spPr>
          <a:xfrm>
            <a:off x="1729247" y="2263728"/>
            <a:ext cx="31940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b="1" dirty="0">
                <a:solidFill>
                  <a:srgbClr val="BF0105"/>
                </a:solidFill>
                <a:latin typeface="Times New Roman"/>
                <a:cs typeface="Times New Roman"/>
              </a:rPr>
              <a:t>e   </a:t>
            </a:r>
            <a:r>
              <a:rPr sz="650" b="1" spc="130" dirty="0">
                <a:solidFill>
                  <a:srgbClr val="BF0105"/>
                </a:solidFill>
                <a:latin typeface="Times New Roman"/>
                <a:cs typeface="Times New Roman"/>
              </a:rPr>
              <a:t> </a:t>
            </a:r>
            <a:r>
              <a:rPr sz="650" b="1" spc="-35" dirty="0">
                <a:solidFill>
                  <a:srgbClr val="6B7074"/>
                </a:solidFill>
                <a:latin typeface="Times New Roman"/>
                <a:cs typeface="Times New Roman"/>
              </a:rPr>
              <a:t>redis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2181306" y="2132600"/>
            <a:ext cx="14605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-125" dirty="0">
                <a:solidFill>
                  <a:srgbClr val="235B70"/>
                </a:solidFill>
                <a:latin typeface="Times New Roman"/>
                <a:cs typeface="Times New Roman"/>
              </a:rPr>
              <a:t>f</a:t>
            </a:r>
            <a:r>
              <a:rPr sz="1450" spc="-50" dirty="0">
                <a:solidFill>
                  <a:srgbClr val="235B70"/>
                </a:solidFill>
                <a:latin typeface="Times New Roman"/>
                <a:cs typeface="Times New Roman"/>
              </a:rPr>
              <a:t> </a:t>
            </a:r>
            <a:r>
              <a:rPr sz="1450" spc="-95" dirty="0">
                <a:solidFill>
                  <a:srgbClr val="6B7074"/>
                </a:solidFill>
                <a:latin typeface="Times New Roman"/>
                <a:cs typeface="Times New Roman"/>
              </a:rPr>
              <a:t>,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88" name="object 188"/>
          <p:cNvSpPr txBox="1"/>
          <p:nvPr/>
        </p:nvSpPr>
        <p:spPr>
          <a:xfrm>
            <a:off x="2116204" y="2259111"/>
            <a:ext cx="291465" cy="21399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229"/>
              </a:spcBef>
            </a:pPr>
            <a:r>
              <a:rPr sz="650" spc="-35" dirty="0">
                <a:solidFill>
                  <a:srgbClr val="2F4252"/>
                </a:solidFill>
                <a:latin typeface="Times New Roman"/>
                <a:cs typeface="Times New Roman"/>
              </a:rPr>
              <a:t>,</a:t>
            </a:r>
            <a:r>
              <a:rPr sz="650" spc="-50" dirty="0">
                <a:solidFill>
                  <a:srgbClr val="2F4252"/>
                </a:solidFill>
                <a:latin typeface="Times New Roman"/>
                <a:cs typeface="Times New Roman"/>
              </a:rPr>
              <a:t> </a:t>
            </a:r>
            <a:r>
              <a:rPr sz="650" spc="-50" dirty="0">
                <a:solidFill>
                  <a:srgbClr val="4D6072"/>
                </a:solidFill>
                <a:latin typeface="Times New Roman"/>
                <a:cs typeface="Times New Roman"/>
              </a:rPr>
              <a:t>._</a:t>
            </a:r>
            <a:r>
              <a:rPr sz="650" spc="-55" dirty="0">
                <a:solidFill>
                  <a:srgbClr val="4D6072"/>
                </a:solidFill>
                <a:latin typeface="Times New Roman"/>
                <a:cs typeface="Times New Roman"/>
              </a:rPr>
              <a:t> </a:t>
            </a:r>
            <a:r>
              <a:rPr sz="650" spc="-35" dirty="0">
                <a:solidFill>
                  <a:srgbClr val="2F4252"/>
                </a:solidFill>
                <a:latin typeface="Times New Roman"/>
                <a:cs typeface="Times New Roman"/>
              </a:rPr>
              <a:t>,</a:t>
            </a:r>
            <a:endParaRPr sz="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00" spc="10" dirty="0">
                <a:solidFill>
                  <a:srgbClr val="2D2B2D"/>
                </a:solidFill>
                <a:latin typeface="Arial"/>
                <a:cs typeface="Arial"/>
              </a:rPr>
              <a:t>RelhlnkOB</a:t>
            </a:r>
            <a:endParaRPr sz="400">
              <a:latin typeface="Arial"/>
              <a:cs typeface="Arial"/>
            </a:endParaRPr>
          </a:p>
        </p:txBody>
      </p:sp>
      <p:sp>
        <p:nvSpPr>
          <p:cNvPr id="189" name="object 189"/>
          <p:cNvSpPr txBox="1"/>
          <p:nvPr/>
        </p:nvSpPr>
        <p:spPr>
          <a:xfrm>
            <a:off x="2988641" y="1823137"/>
            <a:ext cx="144780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spc="-45" dirty="0">
                <a:solidFill>
                  <a:srgbClr val="2F89AC"/>
                </a:solidFill>
                <a:latin typeface="Times New Roman"/>
                <a:cs typeface="Times New Roman"/>
              </a:rPr>
              <a:t>s:</a:t>
            </a:r>
            <a:r>
              <a:rPr sz="1100" spc="-35" dirty="0">
                <a:solidFill>
                  <a:srgbClr val="2F89AC"/>
                </a:solidFill>
                <a:latin typeface="Times New Roman"/>
                <a:cs typeface="Times New Roman"/>
              </a:rPr>
              <a:t>\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90" name="object 190"/>
          <p:cNvSpPr txBox="1"/>
          <p:nvPr/>
        </p:nvSpPr>
        <p:spPr>
          <a:xfrm>
            <a:off x="2842330" y="1933285"/>
            <a:ext cx="30416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-25" dirty="0">
                <a:solidFill>
                  <a:srgbClr val="037BA1"/>
                </a:solidFill>
                <a:latin typeface="Times New Roman"/>
                <a:cs typeface="Times New Roman"/>
              </a:rPr>
              <a:t>My</a:t>
            </a:r>
            <a:r>
              <a:rPr sz="650" spc="-25" dirty="0">
                <a:solidFill>
                  <a:srgbClr val="FD9511"/>
                </a:solidFill>
                <a:latin typeface="Times New Roman"/>
                <a:cs typeface="Times New Roman"/>
              </a:rPr>
              <a:t>SQL.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191" name="object 191"/>
          <p:cNvSpPr txBox="1"/>
          <p:nvPr/>
        </p:nvSpPr>
        <p:spPr>
          <a:xfrm>
            <a:off x="2836235" y="2216522"/>
            <a:ext cx="319405" cy="23367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R="21590" algn="ctr">
              <a:lnSpc>
                <a:spcPts val="1015"/>
              </a:lnSpc>
              <a:spcBef>
                <a:spcPts val="114"/>
              </a:spcBef>
            </a:pPr>
            <a:r>
              <a:rPr sz="850" spc="-10" dirty="0">
                <a:solidFill>
                  <a:srgbClr val="07B5E8"/>
                </a:solidFill>
                <a:latin typeface="Arial"/>
                <a:cs typeface="Arial"/>
              </a:rPr>
              <a:t>(·)</a:t>
            </a:r>
            <a:endParaRPr sz="850">
              <a:latin typeface="Arial"/>
              <a:cs typeface="Arial"/>
            </a:endParaRPr>
          </a:p>
          <a:p>
            <a:pPr algn="ctr">
              <a:lnSpc>
                <a:spcPts val="595"/>
              </a:lnSpc>
            </a:pPr>
            <a:r>
              <a:rPr sz="500" spc="10" dirty="0">
                <a:solidFill>
                  <a:srgbClr val="1CC1E9"/>
                </a:solidFill>
                <a:latin typeface="Arial"/>
                <a:cs typeface="Arial"/>
              </a:rPr>
              <a:t>snowflake</a:t>
            </a:r>
            <a:endParaRPr sz="500">
              <a:latin typeface="Arial"/>
              <a:cs typeface="Arial"/>
            </a:endParaRPr>
          </a:p>
        </p:txBody>
      </p:sp>
      <p:sp>
        <p:nvSpPr>
          <p:cNvPr id="192" name="object 192"/>
          <p:cNvSpPr txBox="1"/>
          <p:nvPr/>
        </p:nvSpPr>
        <p:spPr>
          <a:xfrm>
            <a:off x="3300825" y="1466466"/>
            <a:ext cx="458470" cy="1581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361950" algn="l"/>
              </a:tabLst>
            </a:pPr>
            <a:r>
              <a:rPr sz="850" b="1" spc="-10" dirty="0">
                <a:solidFill>
                  <a:srgbClr val="2F4252"/>
                </a:solidFill>
                <a:latin typeface="Times New Roman"/>
                <a:cs typeface="Times New Roman"/>
              </a:rPr>
              <a:t>T	</a:t>
            </a:r>
            <a:r>
              <a:rPr sz="850" b="1" spc="-10" dirty="0">
                <a:solidFill>
                  <a:srgbClr val="FB0813"/>
                </a:solidFill>
                <a:latin typeface="Arial"/>
                <a:cs typeface="Arial"/>
              </a:rPr>
              <a:t>w</a:t>
            </a:r>
            <a:endParaRPr sz="850">
              <a:latin typeface="Arial"/>
              <a:cs typeface="Arial"/>
            </a:endParaRPr>
          </a:p>
        </p:txBody>
      </p:sp>
      <p:sp>
        <p:nvSpPr>
          <p:cNvPr id="193" name="object 193"/>
          <p:cNvSpPr txBox="1"/>
          <p:nvPr/>
        </p:nvSpPr>
        <p:spPr>
          <a:xfrm>
            <a:off x="4015766" y="1461222"/>
            <a:ext cx="109220" cy="1892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50" i="1" spc="40" dirty="0">
                <a:solidFill>
                  <a:srgbClr val="00D6FB"/>
                </a:solidFill>
                <a:latin typeface="Arial"/>
                <a:cs typeface="Arial"/>
              </a:rPr>
              <a:t>+</a:t>
            </a:r>
            <a:endParaRPr sz="1050">
              <a:latin typeface="Arial"/>
              <a:cs typeface="Arial"/>
            </a:endParaRPr>
          </a:p>
        </p:txBody>
      </p:sp>
      <p:sp>
        <p:nvSpPr>
          <p:cNvPr id="194" name="object 194"/>
          <p:cNvSpPr txBox="1"/>
          <p:nvPr/>
        </p:nvSpPr>
        <p:spPr>
          <a:xfrm>
            <a:off x="3178159" y="1566124"/>
            <a:ext cx="1083945" cy="100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525" spc="7" baseline="7936" dirty="0">
                <a:solidFill>
                  <a:srgbClr val="2F4252"/>
                </a:solidFill>
                <a:latin typeface="Times New Roman"/>
                <a:cs typeface="Times New Roman"/>
              </a:rPr>
              <a:t>O&gt;d:u'o</a:t>
            </a:r>
            <a:r>
              <a:rPr sz="525" spc="-52" baseline="7936" dirty="0">
                <a:solidFill>
                  <a:srgbClr val="2F4252"/>
                </a:solidFill>
                <a:latin typeface="Times New Roman"/>
                <a:cs typeface="Times New Roman"/>
              </a:rPr>
              <a:t>«</a:t>
            </a:r>
            <a:r>
              <a:rPr sz="525" spc="-15" baseline="7936" dirty="0">
                <a:solidFill>
                  <a:srgbClr val="2D2B2D"/>
                </a:solidFill>
                <a:latin typeface="Times New Roman"/>
                <a:cs typeface="Times New Roman"/>
              </a:rPr>
              <a:t>l</a:t>
            </a:r>
            <a:r>
              <a:rPr sz="525" spc="-30" baseline="7936" dirty="0">
                <a:solidFill>
                  <a:srgbClr val="0A4D36"/>
                </a:solidFill>
                <a:latin typeface="Times New Roman"/>
                <a:cs typeface="Times New Roman"/>
              </a:rPr>
              <a:t>1</a:t>
            </a:r>
            <a:r>
              <a:rPr sz="525" spc="-172" baseline="7936" dirty="0">
                <a:solidFill>
                  <a:srgbClr val="0A4D36"/>
                </a:solidFill>
                <a:latin typeface="Times New Roman"/>
                <a:cs typeface="Times New Roman"/>
              </a:rPr>
              <a:t>1</a:t>
            </a:r>
            <a:r>
              <a:rPr sz="525" spc="7" baseline="7936" dirty="0">
                <a:solidFill>
                  <a:srgbClr val="0E8C3D"/>
                </a:solidFill>
                <a:latin typeface="Times New Roman"/>
                <a:cs typeface="Times New Roman"/>
              </a:rPr>
              <a:t>.</a:t>
            </a:r>
            <a:r>
              <a:rPr sz="525" spc="37" baseline="7936" dirty="0">
                <a:solidFill>
                  <a:srgbClr val="2A8C5E"/>
                </a:solidFill>
                <a:latin typeface="Times New Roman"/>
                <a:cs typeface="Times New Roman"/>
              </a:rPr>
              <a:t>om</a:t>
            </a:r>
            <a:r>
              <a:rPr sz="525" baseline="7936" dirty="0">
                <a:solidFill>
                  <a:srgbClr val="2A8C5E"/>
                </a:solidFill>
                <a:latin typeface="Times New Roman"/>
                <a:cs typeface="Times New Roman"/>
              </a:rPr>
              <a:t>     </a:t>
            </a:r>
            <a:r>
              <a:rPr sz="525" spc="-7" baseline="7936" dirty="0">
                <a:solidFill>
                  <a:srgbClr val="2A8C5E"/>
                </a:solidFill>
                <a:latin typeface="Times New Roman"/>
                <a:cs typeface="Times New Roman"/>
              </a:rPr>
              <a:t> </a:t>
            </a:r>
            <a:r>
              <a:rPr sz="750" spc="7" baseline="5555" dirty="0">
                <a:solidFill>
                  <a:srgbClr val="0C0A0C"/>
                </a:solidFill>
                <a:latin typeface="Times New Roman"/>
                <a:cs typeface="Times New Roman"/>
              </a:rPr>
              <a:t>Couc</a:t>
            </a:r>
            <a:r>
              <a:rPr sz="750" spc="52" baseline="5555" dirty="0">
                <a:solidFill>
                  <a:srgbClr val="0C0A0C"/>
                </a:solidFill>
                <a:latin typeface="Times New Roman"/>
                <a:cs typeface="Times New Roman"/>
              </a:rPr>
              <a:t>h</a:t>
            </a:r>
            <a:r>
              <a:rPr sz="750" spc="15" baseline="5555" dirty="0">
                <a:solidFill>
                  <a:srgbClr val="2D2B2D"/>
                </a:solidFill>
                <a:latin typeface="Times New Roman"/>
                <a:cs typeface="Times New Roman"/>
              </a:rPr>
              <a:t>b</a:t>
            </a:r>
            <a:r>
              <a:rPr sz="750" spc="37" baseline="5555" dirty="0">
                <a:solidFill>
                  <a:srgbClr val="2D2B2D"/>
                </a:solidFill>
                <a:latin typeface="Times New Roman"/>
                <a:cs typeface="Times New Roman"/>
              </a:rPr>
              <a:t>a</a:t>
            </a:r>
            <a:r>
              <a:rPr sz="750" baseline="5555" dirty="0">
                <a:solidFill>
                  <a:srgbClr val="0C0A0C"/>
                </a:solidFill>
                <a:latin typeface="Times New Roman"/>
                <a:cs typeface="Times New Roman"/>
              </a:rPr>
              <a:t>s</a:t>
            </a:r>
            <a:r>
              <a:rPr sz="750" spc="7" baseline="5555" dirty="0">
                <a:solidFill>
                  <a:srgbClr val="0C0A0C"/>
                </a:solidFill>
                <a:latin typeface="Times New Roman"/>
                <a:cs typeface="Times New Roman"/>
              </a:rPr>
              <a:t>e</a:t>
            </a:r>
            <a:r>
              <a:rPr sz="750" baseline="5555" dirty="0">
                <a:solidFill>
                  <a:srgbClr val="0C0A0C"/>
                </a:solidFill>
                <a:latin typeface="Times New Roman"/>
                <a:cs typeface="Times New Roman"/>
              </a:rPr>
              <a:t>    </a:t>
            </a:r>
            <a:r>
              <a:rPr sz="750" spc="-37" baseline="5555" dirty="0">
                <a:solidFill>
                  <a:srgbClr val="0C0A0C"/>
                </a:solidFill>
                <a:latin typeface="Times New Roman"/>
                <a:cs typeface="Times New Roman"/>
              </a:rPr>
              <a:t> </a:t>
            </a:r>
            <a:r>
              <a:rPr sz="400" spc="-15" dirty="0">
                <a:solidFill>
                  <a:srgbClr val="2D2B2D"/>
                </a:solidFill>
                <a:latin typeface="Arial"/>
                <a:cs typeface="Arial"/>
              </a:rPr>
              <a:t>C</a:t>
            </a:r>
            <a:r>
              <a:rPr sz="400" spc="-7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400" spc="-50" dirty="0">
                <a:solidFill>
                  <a:srgbClr val="2D2B2D"/>
                </a:solidFill>
                <a:latin typeface="Arial"/>
                <a:cs typeface="Arial"/>
              </a:rPr>
              <a:t>R</a:t>
            </a:r>
            <a:r>
              <a:rPr sz="400" spc="5" dirty="0">
                <a:solidFill>
                  <a:srgbClr val="2D2B2D"/>
                </a:solidFill>
                <a:latin typeface="Arial"/>
                <a:cs typeface="Arial"/>
              </a:rPr>
              <a:t>.</a:t>
            </a:r>
            <a:r>
              <a:rPr sz="400" spc="10" dirty="0">
                <a:solidFill>
                  <a:srgbClr val="2D2B2D"/>
                </a:solidFill>
                <a:latin typeface="Arial"/>
                <a:cs typeface="Arial"/>
              </a:rPr>
              <a:t>A</a:t>
            </a:r>
            <a:r>
              <a:rPr sz="400" spc="-7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400" spc="15" dirty="0">
                <a:solidFill>
                  <a:srgbClr val="494D4F"/>
                </a:solidFill>
                <a:latin typeface="Arial"/>
                <a:cs typeface="Arial"/>
              </a:rPr>
              <a:t>T</a:t>
            </a:r>
            <a:r>
              <a:rPr sz="400" spc="60" dirty="0">
                <a:solidFill>
                  <a:srgbClr val="494D4F"/>
                </a:solidFill>
                <a:latin typeface="Arial"/>
                <a:cs typeface="Arial"/>
              </a:rPr>
              <a:t>E</a:t>
            </a:r>
            <a:r>
              <a:rPr sz="400" spc="10" dirty="0">
                <a:solidFill>
                  <a:srgbClr val="2D2B2D"/>
                </a:solidFill>
                <a:latin typeface="Arial"/>
                <a:cs typeface="Arial"/>
              </a:rPr>
              <a:t>,10</a:t>
            </a:r>
            <a:endParaRPr sz="400">
              <a:latin typeface="Arial"/>
              <a:cs typeface="Arial"/>
            </a:endParaRPr>
          </a:p>
        </p:txBody>
      </p:sp>
      <p:sp>
        <p:nvSpPr>
          <p:cNvPr id="195" name="object 195"/>
          <p:cNvSpPr txBox="1"/>
          <p:nvPr/>
        </p:nvSpPr>
        <p:spPr>
          <a:xfrm>
            <a:off x="3976381" y="1844117"/>
            <a:ext cx="45720" cy="145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50" spc="15" dirty="0">
                <a:solidFill>
                  <a:srgbClr val="FD672D"/>
                </a:solidFill>
                <a:latin typeface="Arial"/>
                <a:cs typeface="Arial"/>
              </a:rPr>
              <a:t>'</a:t>
            </a:r>
            <a:endParaRPr sz="750">
              <a:latin typeface="Arial"/>
              <a:cs typeface="Arial"/>
            </a:endParaRPr>
          </a:p>
        </p:txBody>
      </p:sp>
      <p:sp>
        <p:nvSpPr>
          <p:cNvPr id="196" name="object 196"/>
          <p:cNvSpPr txBox="1"/>
          <p:nvPr/>
        </p:nvSpPr>
        <p:spPr>
          <a:xfrm>
            <a:off x="3926042" y="1896569"/>
            <a:ext cx="121920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spc="5" dirty="0">
                <a:solidFill>
                  <a:srgbClr val="FD672D"/>
                </a:solidFill>
                <a:latin typeface="Arial"/>
                <a:cs typeface="Arial"/>
              </a:rPr>
              <a:t>"'</a:t>
            </a:r>
            <a:r>
              <a:rPr sz="400" spc="-65" dirty="0">
                <a:solidFill>
                  <a:srgbClr val="FD672D"/>
                </a:solidFill>
                <a:latin typeface="Arial"/>
                <a:cs typeface="Arial"/>
              </a:rPr>
              <a:t> </a:t>
            </a:r>
            <a:r>
              <a:rPr sz="400" spc="20" dirty="0">
                <a:solidFill>
                  <a:srgbClr val="2D2B2D"/>
                </a:solidFill>
                <a:latin typeface="Arial"/>
                <a:cs typeface="Arial"/>
              </a:rPr>
              <a:t>O</a:t>
            </a:r>
            <a:r>
              <a:rPr sz="400" spc="-220" dirty="0">
                <a:solidFill>
                  <a:srgbClr val="2D2B2D"/>
                </a:solidFill>
                <a:latin typeface="Arial"/>
                <a:cs typeface="Arial"/>
              </a:rPr>
              <a:t>1</a:t>
            </a:r>
            <a:endParaRPr sz="400">
              <a:latin typeface="Arial"/>
              <a:cs typeface="Arial"/>
            </a:endParaRPr>
          </a:p>
        </p:txBody>
      </p:sp>
      <p:sp>
        <p:nvSpPr>
          <p:cNvPr id="197" name="object 197"/>
          <p:cNvSpPr txBox="1"/>
          <p:nvPr/>
        </p:nvSpPr>
        <p:spPr>
          <a:xfrm>
            <a:off x="4024571" y="1896569"/>
            <a:ext cx="188595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dirty="0">
                <a:solidFill>
                  <a:srgbClr val="0C0A0C"/>
                </a:solidFill>
                <a:latin typeface="Arial"/>
                <a:cs typeface="Arial"/>
              </a:rPr>
              <a:t>i</a:t>
            </a:r>
            <a:r>
              <a:rPr sz="400" spc="15" dirty="0">
                <a:solidFill>
                  <a:srgbClr val="2D2B2D"/>
                </a:solidFill>
                <a:latin typeface="Arial"/>
                <a:cs typeface="Arial"/>
              </a:rPr>
              <a:t>en</a:t>
            </a:r>
            <a:r>
              <a:rPr sz="400" spc="10" dirty="0">
                <a:solidFill>
                  <a:srgbClr val="2D2B2D"/>
                </a:solidFill>
                <a:latin typeface="Arial"/>
                <a:cs typeface="Arial"/>
              </a:rPr>
              <a:t>t</a:t>
            </a:r>
            <a:r>
              <a:rPr sz="400" spc="-2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400" spc="15" dirty="0">
                <a:solidFill>
                  <a:srgbClr val="FD672D"/>
                </a:solidFill>
                <a:latin typeface="Arial"/>
                <a:cs typeface="Arial"/>
              </a:rPr>
              <a:t>08</a:t>
            </a:r>
            <a:endParaRPr sz="400">
              <a:latin typeface="Arial"/>
              <a:cs typeface="Arial"/>
            </a:endParaRPr>
          </a:p>
        </p:txBody>
      </p:sp>
      <p:sp>
        <p:nvSpPr>
          <p:cNvPr id="198" name="object 198"/>
          <p:cNvSpPr txBox="1"/>
          <p:nvPr/>
        </p:nvSpPr>
        <p:spPr>
          <a:xfrm>
            <a:off x="3919700" y="1875588"/>
            <a:ext cx="278130" cy="164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105" dirty="0">
                <a:solidFill>
                  <a:srgbClr val="828587"/>
                </a:solidFill>
                <a:latin typeface="Arial"/>
                <a:cs typeface="Arial"/>
              </a:rPr>
              <a:t>,</a:t>
            </a:r>
            <a:r>
              <a:rPr sz="900" spc="-20" dirty="0">
                <a:solidFill>
                  <a:srgbClr val="FD672D"/>
                </a:solidFill>
                <a:latin typeface="Arial"/>
                <a:cs typeface="Arial"/>
              </a:rPr>
              <a:t>'</a:t>
            </a:r>
            <a:r>
              <a:rPr sz="900" dirty="0">
                <a:solidFill>
                  <a:srgbClr val="FD672D"/>
                </a:solidFill>
                <a:latin typeface="Arial"/>
                <a:cs typeface="Arial"/>
              </a:rPr>
              <a:t> </a:t>
            </a:r>
            <a:r>
              <a:rPr sz="900" spc="-105" dirty="0">
                <a:solidFill>
                  <a:srgbClr val="FD672D"/>
                </a:solidFill>
                <a:latin typeface="Arial"/>
                <a:cs typeface="Arial"/>
              </a:rPr>
              <a:t> </a:t>
            </a:r>
            <a:r>
              <a:rPr sz="900" spc="-65" dirty="0">
                <a:solidFill>
                  <a:srgbClr val="828587"/>
                </a:solidFill>
                <a:latin typeface="Arial"/>
                <a:cs typeface="Arial"/>
              </a:rPr>
              <a:t>,</a:t>
            </a:r>
            <a:r>
              <a:rPr sz="750" spc="-50" dirty="0">
                <a:solidFill>
                  <a:srgbClr val="9A9A9E"/>
                </a:solidFill>
                <a:latin typeface="Times New Roman"/>
                <a:cs typeface="Times New Roman"/>
              </a:rPr>
              <a:t>.</a:t>
            </a:r>
            <a:r>
              <a:rPr sz="750" spc="-170" dirty="0">
                <a:solidFill>
                  <a:srgbClr val="9A9A9E"/>
                </a:solidFill>
                <a:latin typeface="Times New Roman"/>
                <a:cs typeface="Times New Roman"/>
              </a:rPr>
              <a:t>.</a:t>
            </a:r>
            <a:r>
              <a:rPr sz="450" spc="-120" dirty="0">
                <a:solidFill>
                  <a:srgbClr val="AAC1BF"/>
                </a:solidFill>
                <a:latin typeface="Times New Roman"/>
                <a:cs typeface="Times New Roman"/>
              </a:rPr>
              <a:t>·</a:t>
            </a:r>
            <a:r>
              <a:rPr sz="450" spc="-5" dirty="0">
                <a:solidFill>
                  <a:srgbClr val="AAC1BF"/>
                </a:solidFill>
                <a:latin typeface="Times New Roman"/>
                <a:cs typeface="Times New Roman"/>
              </a:rPr>
              <a:t>'</a:t>
            </a:r>
            <a:r>
              <a:rPr sz="450" spc="-85" dirty="0">
                <a:solidFill>
                  <a:srgbClr val="AAC1BF"/>
                </a:solidFill>
                <a:latin typeface="Times New Roman"/>
                <a:cs typeface="Times New Roman"/>
              </a:rPr>
              <a:t>-</a:t>
            </a:r>
            <a:r>
              <a:rPr sz="450" spc="5" dirty="0">
                <a:solidFill>
                  <a:srgbClr val="828587"/>
                </a:solidFill>
                <a:latin typeface="Times New Roman"/>
                <a:cs typeface="Times New Roman"/>
              </a:rPr>
              <a:t>"</a:t>
            </a:r>
            <a:r>
              <a:rPr sz="450" spc="-55" dirty="0">
                <a:solidFill>
                  <a:srgbClr val="828587"/>
                </a:solidFill>
                <a:latin typeface="Times New Roman"/>
                <a:cs typeface="Times New Roman"/>
              </a:rPr>
              <a:t> </a:t>
            </a:r>
            <a:r>
              <a:rPr sz="450" dirty="0">
                <a:solidFill>
                  <a:srgbClr val="A8AAAE"/>
                </a:solidFill>
                <a:latin typeface="Times New Roman"/>
                <a:cs typeface="Times New Roman"/>
              </a:rPr>
              <a:t>,.</a:t>
            </a:r>
            <a:r>
              <a:rPr sz="450" spc="-5" dirty="0">
                <a:solidFill>
                  <a:srgbClr val="A8AAAE"/>
                </a:solidFill>
                <a:latin typeface="Times New Roman"/>
                <a:cs typeface="Times New Roman"/>
              </a:rPr>
              <a:t>.</a:t>
            </a:r>
            <a:r>
              <a:rPr sz="450" spc="-5" dirty="0">
                <a:solidFill>
                  <a:srgbClr val="828587"/>
                </a:solidFill>
                <a:latin typeface="Times New Roman"/>
                <a:cs typeface="Times New Roman"/>
              </a:rPr>
              <a:t>''</a:t>
            </a:r>
            <a:endParaRPr sz="450">
              <a:latin typeface="Times New Roman"/>
              <a:cs typeface="Times New Roman"/>
            </a:endParaRPr>
          </a:p>
        </p:txBody>
      </p:sp>
      <p:sp>
        <p:nvSpPr>
          <p:cNvPr id="199" name="object 199"/>
          <p:cNvSpPr txBox="1"/>
          <p:nvPr/>
        </p:nvSpPr>
        <p:spPr>
          <a:xfrm>
            <a:off x="3947006" y="2316179"/>
            <a:ext cx="295275" cy="1308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ts val="405"/>
              </a:lnSpc>
              <a:spcBef>
                <a:spcPts val="110"/>
              </a:spcBef>
            </a:pPr>
            <a:r>
              <a:rPr sz="400" spc="-30" dirty="0">
                <a:solidFill>
                  <a:srgbClr val="2D2B2D"/>
                </a:solidFill>
                <a:latin typeface="Arial"/>
                <a:cs typeface="Arial"/>
              </a:rPr>
              <a:t>STA=e</a:t>
            </a:r>
            <a:r>
              <a:rPr sz="400" spc="-30" dirty="0">
                <a:solidFill>
                  <a:srgbClr val="6B7074"/>
                </a:solidFill>
                <a:latin typeface="Arial"/>
                <a:cs typeface="Arial"/>
              </a:rPr>
              <a:t>U</a:t>
            </a:r>
            <a:r>
              <a:rPr sz="400" spc="-30" dirty="0">
                <a:solidFill>
                  <a:srgbClr val="2D2B2D"/>
                </a:solidFill>
                <a:latin typeface="Arial"/>
                <a:cs typeface="Arial"/>
              </a:rPr>
              <a:t>R</a:t>
            </a:r>
            <a:r>
              <a:rPr sz="400" spc="-30" dirty="0">
                <a:solidFill>
                  <a:srgbClr val="494D4F"/>
                </a:solidFill>
                <a:latin typeface="Arial"/>
                <a:cs typeface="Arial"/>
              </a:rPr>
              <a:t>ST</a:t>
            </a:r>
            <a:endParaRPr sz="400">
              <a:latin typeface="Arial"/>
              <a:cs typeface="Arial"/>
            </a:endParaRPr>
          </a:p>
          <a:p>
            <a:pPr marL="635" algn="ctr">
              <a:lnSpc>
                <a:spcPts val="405"/>
              </a:lnSpc>
            </a:pPr>
            <a:r>
              <a:rPr sz="400" spc="-40" dirty="0">
                <a:solidFill>
                  <a:srgbClr val="494D4F"/>
                </a:solidFill>
                <a:latin typeface="Times New Roman"/>
                <a:cs typeface="Times New Roman"/>
              </a:rPr>
              <a:t>O</a:t>
            </a:r>
            <a:r>
              <a:rPr sz="400" spc="-25" dirty="0">
                <a:solidFill>
                  <a:srgbClr val="494D4F"/>
                </a:solidFill>
                <a:latin typeface="Times New Roman"/>
                <a:cs typeface="Times New Roman"/>
              </a:rPr>
              <a:t>J</a:t>
            </a:r>
            <a:r>
              <a:rPr sz="400" spc="-40" dirty="0">
                <a:solidFill>
                  <a:srgbClr val="494D4F"/>
                </a:solidFill>
                <a:latin typeface="Times New Roman"/>
                <a:cs typeface="Times New Roman"/>
              </a:rPr>
              <a:t>.</a:t>
            </a:r>
            <a:r>
              <a:rPr sz="400" spc="-225" dirty="0">
                <a:solidFill>
                  <a:srgbClr val="2D2B2D"/>
                </a:solidFill>
                <a:latin typeface="Times New Roman"/>
                <a:cs typeface="Times New Roman"/>
              </a:rPr>
              <a:t>T</a:t>
            </a:r>
            <a:r>
              <a:rPr sz="400" spc="-15" dirty="0">
                <a:solidFill>
                  <a:srgbClr val="494D4F"/>
                </a:solidFill>
                <a:latin typeface="Times New Roman"/>
                <a:cs typeface="Times New Roman"/>
              </a:rPr>
              <a:t>.</a:t>
            </a:r>
            <a:r>
              <a:rPr sz="400" dirty="0">
                <a:solidFill>
                  <a:srgbClr val="494D4F"/>
                </a:solidFill>
                <a:latin typeface="Times New Roman"/>
                <a:cs typeface="Times New Roman"/>
              </a:rPr>
              <a:t> A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200" name="object 200"/>
          <p:cNvSpPr txBox="1"/>
          <p:nvPr/>
        </p:nvSpPr>
        <p:spPr>
          <a:xfrm>
            <a:off x="5386166" y="1901813"/>
            <a:ext cx="27368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5" dirty="0">
                <a:solidFill>
                  <a:srgbClr val="2D2B2D"/>
                </a:solidFill>
                <a:latin typeface="Arial"/>
                <a:cs typeface="Arial"/>
              </a:rPr>
              <a:t>p</a:t>
            </a:r>
            <a:r>
              <a:rPr sz="500" spc="5" dirty="0">
                <a:solidFill>
                  <a:srgbClr val="0C0A0C"/>
                </a:solidFill>
                <a:latin typeface="Arial"/>
                <a:cs typeface="Arial"/>
              </a:rPr>
              <a:t>r</a:t>
            </a:r>
            <a:r>
              <a:rPr sz="500" spc="55" dirty="0">
                <a:solidFill>
                  <a:srgbClr val="0C0A0C"/>
                </a:solidFill>
                <a:latin typeface="Arial"/>
                <a:cs typeface="Arial"/>
              </a:rPr>
              <a:t>e</a:t>
            </a:r>
            <a:r>
              <a:rPr sz="500" spc="20" dirty="0">
                <a:solidFill>
                  <a:srgbClr val="2D2B2D"/>
                </a:solidFill>
                <a:latin typeface="Arial"/>
                <a:cs typeface="Arial"/>
              </a:rPr>
              <a:t>st</a:t>
            </a:r>
            <a:r>
              <a:rPr sz="500" spc="-75" dirty="0">
                <a:solidFill>
                  <a:srgbClr val="2D2B2D"/>
                </a:solidFill>
                <a:latin typeface="Arial"/>
                <a:cs typeface="Arial"/>
              </a:rPr>
              <a:t>o</a:t>
            </a:r>
            <a:r>
              <a:rPr sz="500" spc="-20" dirty="0">
                <a:solidFill>
                  <a:srgbClr val="95AECD"/>
                </a:solidFill>
                <a:latin typeface="Arial"/>
                <a:cs typeface="Arial"/>
              </a:rPr>
              <a:t>:</a:t>
            </a:r>
            <a:r>
              <a:rPr sz="500" spc="-75" dirty="0">
                <a:solidFill>
                  <a:srgbClr val="709EC1"/>
                </a:solidFill>
                <a:latin typeface="Arial"/>
                <a:cs typeface="Arial"/>
              </a:rPr>
              <a:t>:</a:t>
            </a:r>
            <a:r>
              <a:rPr sz="500" spc="-10" dirty="0">
                <a:solidFill>
                  <a:srgbClr val="709EC1"/>
                </a:solidFill>
                <a:latin typeface="Arial"/>
                <a:cs typeface="Arial"/>
              </a:rPr>
              <a:t> </a:t>
            </a:r>
            <a:r>
              <a:rPr sz="500" spc="20" dirty="0">
                <a:solidFill>
                  <a:srgbClr val="529CC6"/>
                </a:solidFill>
                <a:latin typeface="Arial"/>
                <a:cs typeface="Arial"/>
              </a:rPr>
              <a:t>}</a:t>
            </a:r>
            <a:endParaRPr sz="500">
              <a:latin typeface="Arial"/>
              <a:cs typeface="Arial"/>
            </a:endParaRPr>
          </a:p>
        </p:txBody>
      </p:sp>
      <p:sp>
        <p:nvSpPr>
          <p:cNvPr id="201" name="object 201"/>
          <p:cNvSpPr txBox="1"/>
          <p:nvPr/>
        </p:nvSpPr>
        <p:spPr>
          <a:xfrm>
            <a:off x="5753229" y="1865097"/>
            <a:ext cx="33147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20" dirty="0">
                <a:solidFill>
                  <a:srgbClr val="1575BC"/>
                </a:solidFill>
                <a:latin typeface="Times New Roman"/>
                <a:cs typeface="Times New Roman"/>
              </a:rPr>
              <a:t>(!! </a:t>
            </a:r>
            <a:r>
              <a:rPr sz="800" spc="-35" dirty="0">
                <a:solidFill>
                  <a:srgbClr val="2D2B2D"/>
                </a:solidFill>
                <a:latin typeface="Times New Roman"/>
                <a:cs typeface="Times New Roman"/>
              </a:rPr>
              <a:t>bole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202" name="object 202"/>
          <p:cNvSpPr/>
          <p:nvPr/>
        </p:nvSpPr>
        <p:spPr>
          <a:xfrm>
            <a:off x="6284884" y="2241637"/>
            <a:ext cx="651510" cy="114935"/>
          </a:xfrm>
          <a:custGeom>
            <a:avLst/>
            <a:gdLst/>
            <a:ahLst/>
            <a:cxnLst/>
            <a:rect l="l" t="t" r="r" b="b"/>
            <a:pathLst>
              <a:path w="651509" h="114935">
                <a:moveTo>
                  <a:pt x="651506" y="114491"/>
                </a:moveTo>
                <a:lnTo>
                  <a:pt x="0" y="114491"/>
                </a:lnTo>
                <a:lnTo>
                  <a:pt x="0" y="0"/>
                </a:lnTo>
                <a:lnTo>
                  <a:pt x="651506" y="0"/>
                </a:lnTo>
                <a:lnTo>
                  <a:pt x="651506" y="114491"/>
                </a:lnTo>
                <a:close/>
              </a:path>
            </a:pathLst>
          </a:custGeom>
          <a:solidFill>
            <a:srgbClr val="4D6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 txBox="1"/>
          <p:nvPr/>
        </p:nvSpPr>
        <p:spPr>
          <a:xfrm>
            <a:off x="6272183" y="2232257"/>
            <a:ext cx="68961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25" dirty="0">
                <a:solidFill>
                  <a:srgbClr val="F4F6FB"/>
                </a:solidFill>
                <a:latin typeface="Arial"/>
                <a:cs typeface="Arial"/>
              </a:rPr>
              <a:t>CNCF</a:t>
            </a:r>
            <a:r>
              <a:rPr sz="650" spc="-75" dirty="0">
                <a:solidFill>
                  <a:srgbClr val="F4F6FB"/>
                </a:solidFill>
                <a:latin typeface="Arial"/>
                <a:cs typeface="Arial"/>
              </a:rPr>
              <a:t> </a:t>
            </a:r>
            <a:r>
              <a:rPr sz="650" spc="15" dirty="0">
                <a:solidFill>
                  <a:srgbClr val="F4F6FB"/>
                </a:solidFill>
                <a:latin typeface="Arial"/>
                <a:cs typeface="Arial"/>
              </a:rPr>
              <a:t>Incubating</a:t>
            </a:r>
            <a:endParaRPr sz="650">
              <a:latin typeface="Arial"/>
              <a:cs typeface="Arial"/>
            </a:endParaRPr>
          </a:p>
        </p:txBody>
      </p:sp>
      <p:sp>
        <p:nvSpPr>
          <p:cNvPr id="204" name="object 204"/>
          <p:cNvSpPr txBox="1"/>
          <p:nvPr/>
        </p:nvSpPr>
        <p:spPr>
          <a:xfrm>
            <a:off x="7534441" y="1849362"/>
            <a:ext cx="13462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105" dirty="0">
                <a:solidFill>
                  <a:srgbClr val="07B5E8"/>
                </a:solidFill>
                <a:latin typeface="Arial"/>
                <a:cs typeface="Arial"/>
              </a:rPr>
              <a:t>&lt;fr&gt;</a:t>
            </a:r>
            <a:endParaRPr sz="700">
              <a:latin typeface="Arial"/>
              <a:cs typeface="Arial"/>
            </a:endParaRPr>
          </a:p>
        </p:txBody>
      </p:sp>
      <p:sp>
        <p:nvSpPr>
          <p:cNvPr id="205" name="object 205"/>
          <p:cNvSpPr txBox="1"/>
          <p:nvPr/>
        </p:nvSpPr>
        <p:spPr>
          <a:xfrm>
            <a:off x="7450273" y="1917549"/>
            <a:ext cx="303530" cy="100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dirty="0">
                <a:solidFill>
                  <a:srgbClr val="1CC1E9"/>
                </a:solidFill>
                <a:latin typeface="Times New Roman"/>
                <a:cs typeface="Times New Roman"/>
              </a:rPr>
              <a:t>uouo,v,r1u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206" name="object 206"/>
          <p:cNvSpPr txBox="1"/>
          <p:nvPr/>
        </p:nvSpPr>
        <p:spPr>
          <a:xfrm>
            <a:off x="7078358" y="2164070"/>
            <a:ext cx="303530" cy="1892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50" spc="-130" dirty="0">
                <a:solidFill>
                  <a:srgbClr val="2D2B2D"/>
                </a:solidFill>
                <a:latin typeface="Times New Roman"/>
                <a:cs typeface="Times New Roman"/>
              </a:rPr>
              <a:t>§:</a:t>
            </a:r>
            <a:r>
              <a:rPr sz="1050" spc="-70" dirty="0">
                <a:solidFill>
                  <a:srgbClr val="2D2B2D"/>
                </a:solidFill>
                <a:latin typeface="Times New Roman"/>
                <a:cs typeface="Times New Roman"/>
              </a:rPr>
              <a:t>:</a:t>
            </a:r>
            <a:r>
              <a:rPr sz="500" spc="40" dirty="0">
                <a:solidFill>
                  <a:srgbClr val="2D2B2D"/>
                </a:solidFill>
                <a:latin typeface="Arial"/>
                <a:cs typeface="Arial"/>
              </a:rPr>
              <a:t>kofko</a:t>
            </a:r>
            <a:endParaRPr sz="500">
              <a:latin typeface="Arial"/>
              <a:cs typeface="Arial"/>
            </a:endParaRPr>
          </a:p>
        </p:txBody>
      </p:sp>
      <p:sp>
        <p:nvSpPr>
          <p:cNvPr id="207" name="object 207"/>
          <p:cNvSpPr txBox="1"/>
          <p:nvPr/>
        </p:nvSpPr>
        <p:spPr>
          <a:xfrm>
            <a:off x="7424244" y="2247993"/>
            <a:ext cx="739775" cy="100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675" spc="15" baseline="12345" dirty="0">
                <a:solidFill>
                  <a:srgbClr val="1C9EF9"/>
                </a:solidFill>
                <a:latin typeface="Arial"/>
                <a:cs typeface="Arial"/>
              </a:rPr>
              <a:t>£!-</a:t>
            </a:r>
            <a:r>
              <a:rPr sz="675" spc="-97" baseline="12345" dirty="0">
                <a:solidFill>
                  <a:srgbClr val="1C9EF9"/>
                </a:solidFill>
                <a:latin typeface="Arial"/>
                <a:cs typeface="Arial"/>
              </a:rPr>
              <a:t> </a:t>
            </a:r>
            <a:r>
              <a:rPr sz="675" spc="-30" baseline="12345" dirty="0">
                <a:solidFill>
                  <a:srgbClr val="6B7074"/>
                </a:solidFill>
                <a:latin typeface="Arial"/>
                <a:cs typeface="Arial"/>
              </a:rPr>
              <a:t>&gt;</a:t>
            </a:r>
            <a:r>
              <a:rPr sz="675" spc="22" baseline="12345" dirty="0">
                <a:solidFill>
                  <a:srgbClr val="494D4F"/>
                </a:solidFill>
                <a:latin typeface="Arial"/>
                <a:cs typeface="Arial"/>
              </a:rPr>
              <a:t>uL</a:t>
            </a:r>
            <a:r>
              <a:rPr sz="675" spc="52" baseline="12345" dirty="0">
                <a:solidFill>
                  <a:srgbClr val="494D4F"/>
                </a:solidFill>
                <a:latin typeface="Arial"/>
                <a:cs typeface="Arial"/>
              </a:rPr>
              <a:t>s</a:t>
            </a:r>
            <a:r>
              <a:rPr sz="675" spc="-75" baseline="12345" dirty="0">
                <a:solidFill>
                  <a:srgbClr val="6B7074"/>
                </a:solidFill>
                <a:latin typeface="Arial"/>
                <a:cs typeface="Arial"/>
              </a:rPr>
              <a:t>A</a:t>
            </a:r>
            <a:r>
              <a:rPr sz="675" spc="-7" baseline="12345" dirty="0">
                <a:solidFill>
                  <a:srgbClr val="494D4F"/>
                </a:solidFill>
                <a:latin typeface="Arial"/>
                <a:cs typeface="Arial"/>
              </a:rPr>
              <a:t>R</a:t>
            </a:r>
            <a:r>
              <a:rPr sz="675" baseline="12345" dirty="0">
                <a:solidFill>
                  <a:srgbClr val="494D4F"/>
                </a:solidFill>
                <a:latin typeface="Arial"/>
                <a:cs typeface="Arial"/>
              </a:rPr>
              <a:t>    </a:t>
            </a:r>
            <a:r>
              <a:rPr sz="675" spc="30" baseline="12345" dirty="0">
                <a:solidFill>
                  <a:srgbClr val="494D4F"/>
                </a:solidFill>
                <a:latin typeface="Arial"/>
                <a:cs typeface="Arial"/>
              </a:rPr>
              <a:t> </a:t>
            </a:r>
            <a:r>
              <a:rPr sz="500" spc="-114" dirty="0">
                <a:solidFill>
                  <a:srgbClr val="FD5605"/>
                </a:solidFill>
                <a:latin typeface="Arial"/>
                <a:cs typeface="Arial"/>
              </a:rPr>
              <a:t>11</a:t>
            </a:r>
            <a:r>
              <a:rPr sz="500" spc="-90" dirty="0">
                <a:solidFill>
                  <a:srgbClr val="FD5605"/>
                </a:solidFill>
                <a:latin typeface="Arial"/>
                <a:cs typeface="Arial"/>
              </a:rPr>
              <a:t>,</a:t>
            </a:r>
            <a:r>
              <a:rPr sz="500" spc="-95" dirty="0">
                <a:solidFill>
                  <a:srgbClr val="FD8011"/>
                </a:solidFill>
                <a:latin typeface="Arial"/>
                <a:cs typeface="Arial"/>
              </a:rPr>
              <a:t>R</a:t>
            </a:r>
            <a:r>
              <a:rPr sz="500" spc="-45" dirty="0">
                <a:solidFill>
                  <a:srgbClr val="FD8011"/>
                </a:solidFill>
                <a:latin typeface="Arial"/>
                <a:cs typeface="Arial"/>
              </a:rPr>
              <a:t>•</a:t>
            </a:r>
            <a:r>
              <a:rPr sz="500" spc="-90" dirty="0">
                <a:solidFill>
                  <a:srgbClr val="FD8011"/>
                </a:solidFill>
                <a:latin typeface="Arial"/>
                <a:cs typeface="Arial"/>
              </a:rPr>
              <a:t> </a:t>
            </a:r>
            <a:r>
              <a:rPr sz="500" spc="15" dirty="0">
                <a:solidFill>
                  <a:srgbClr val="FD8011"/>
                </a:solidFill>
                <a:latin typeface="Arial"/>
                <a:cs typeface="Arial"/>
              </a:rPr>
              <a:t>b</a:t>
            </a:r>
            <a:r>
              <a:rPr sz="500" spc="-25" dirty="0">
                <a:solidFill>
                  <a:srgbClr val="FD8011"/>
                </a:solidFill>
                <a:latin typeface="Arial"/>
                <a:cs typeface="Arial"/>
              </a:rPr>
              <a:t>b</a:t>
            </a:r>
            <a:r>
              <a:rPr sz="500" spc="-110" dirty="0">
                <a:solidFill>
                  <a:srgbClr val="CDAA95"/>
                </a:solidFill>
                <a:latin typeface="Arial"/>
                <a:cs typeface="Arial"/>
              </a:rPr>
              <a:t>l</a:t>
            </a:r>
            <a:r>
              <a:rPr sz="500" spc="5" dirty="0">
                <a:solidFill>
                  <a:srgbClr val="FD8011"/>
                </a:solidFill>
                <a:latin typeface="Arial"/>
                <a:cs typeface="Arial"/>
              </a:rPr>
              <a:t>i</a:t>
            </a:r>
            <a:r>
              <a:rPr sz="500" spc="30" dirty="0">
                <a:solidFill>
                  <a:srgbClr val="CDAA95"/>
                </a:solidFill>
                <a:latin typeface="Arial"/>
                <a:cs typeface="Arial"/>
              </a:rPr>
              <a:t>l,</a:t>
            </a:r>
            <a:r>
              <a:rPr sz="500" spc="-65" dirty="0">
                <a:solidFill>
                  <a:srgbClr val="CDAA95"/>
                </a:solidFill>
                <a:latin typeface="Arial"/>
                <a:cs typeface="Arial"/>
              </a:rPr>
              <a:t>'</a:t>
            </a:r>
            <a:r>
              <a:rPr sz="500" spc="85" dirty="0">
                <a:solidFill>
                  <a:srgbClr val="AAC1BF"/>
                </a:solidFill>
                <a:latin typeface="Arial"/>
                <a:cs typeface="Arial"/>
              </a:rPr>
              <a:t>0</a:t>
            </a:r>
            <a:endParaRPr sz="500">
              <a:latin typeface="Arial"/>
              <a:cs typeface="Arial"/>
            </a:endParaRPr>
          </a:p>
        </p:txBody>
      </p:sp>
      <p:sp>
        <p:nvSpPr>
          <p:cNvPr id="208" name="object 208"/>
          <p:cNvSpPr txBox="1"/>
          <p:nvPr/>
        </p:nvSpPr>
        <p:spPr>
          <a:xfrm>
            <a:off x="7807294" y="1513674"/>
            <a:ext cx="298450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b="1" spc="50" dirty="0">
                <a:solidFill>
                  <a:srgbClr val="728CA8"/>
                </a:solidFill>
                <a:latin typeface="Arial"/>
                <a:cs typeface="Arial"/>
              </a:rPr>
              <a:t>n</a:t>
            </a:r>
            <a:r>
              <a:rPr sz="1100" b="1" spc="-105" dirty="0">
                <a:solidFill>
                  <a:srgbClr val="728CA8"/>
                </a:solidFill>
                <a:latin typeface="Arial"/>
                <a:cs typeface="Arial"/>
              </a:rPr>
              <a:t>i</a:t>
            </a:r>
            <a:r>
              <a:rPr sz="1100" b="1" spc="-25" dirty="0">
                <a:solidFill>
                  <a:srgbClr val="AAC1BF"/>
                </a:solidFill>
                <a:latin typeface="Arial"/>
                <a:cs typeface="Arial"/>
              </a:rPr>
              <a:t>f</a:t>
            </a:r>
            <a:r>
              <a:rPr sz="1100" b="1" spc="-15" dirty="0">
                <a:solidFill>
                  <a:srgbClr val="AAC1BF"/>
                </a:solidFill>
                <a:latin typeface="Arial"/>
                <a:cs typeface="Arial"/>
              </a:rPr>
              <a:t>i</a:t>
            </a:r>
            <a:r>
              <a:rPr sz="1100" b="1" spc="-40" dirty="0">
                <a:solidFill>
                  <a:srgbClr val="728CA8"/>
                </a:solidFill>
                <a:latin typeface="Arial"/>
                <a:cs typeface="Arial"/>
              </a:rPr>
              <a:t>e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9" name="object 209"/>
          <p:cNvSpPr txBox="1"/>
          <p:nvPr/>
        </p:nvSpPr>
        <p:spPr>
          <a:xfrm>
            <a:off x="8256123" y="2179806"/>
            <a:ext cx="122555" cy="1828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00" spc="95" dirty="0">
                <a:solidFill>
                  <a:srgbClr val="0A97D6"/>
                </a:solidFill>
                <a:latin typeface="Times New Roman"/>
                <a:cs typeface="Times New Roman"/>
              </a:rPr>
              <a:t>tl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10" name="object 210"/>
          <p:cNvSpPr txBox="1"/>
          <p:nvPr/>
        </p:nvSpPr>
        <p:spPr>
          <a:xfrm>
            <a:off x="8185729" y="1692009"/>
            <a:ext cx="330835" cy="70866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135"/>
              </a:spcBef>
            </a:pPr>
            <a:r>
              <a:rPr sz="2400" b="1" spc="465" dirty="0">
                <a:solidFill>
                  <a:srgbClr val="2F89E6"/>
                </a:solidFill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</a:pPr>
            <a:r>
              <a:rPr sz="450" spc="5" dirty="0">
                <a:solidFill>
                  <a:srgbClr val="1CC1E9"/>
                </a:solidFill>
                <a:latin typeface="Times New Roman"/>
                <a:cs typeface="Times New Roman"/>
              </a:rPr>
              <a:t>Stream</a:t>
            </a:r>
            <a:r>
              <a:rPr sz="450" spc="5" dirty="0">
                <a:solidFill>
                  <a:srgbClr val="3B56AC"/>
                </a:solidFill>
                <a:latin typeface="Times New Roman"/>
                <a:cs typeface="Times New Roman"/>
              </a:rPr>
              <a:t>Sets"</a:t>
            </a:r>
            <a:endParaRPr sz="450">
              <a:latin typeface="Times New Roman"/>
              <a:cs typeface="Times New Roman"/>
            </a:endParaRPr>
          </a:p>
        </p:txBody>
      </p:sp>
      <p:sp>
        <p:nvSpPr>
          <p:cNvPr id="211" name="object 211"/>
          <p:cNvSpPr txBox="1"/>
          <p:nvPr/>
        </p:nvSpPr>
        <p:spPr>
          <a:xfrm>
            <a:off x="9082247" y="1602840"/>
            <a:ext cx="12382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45" dirty="0">
                <a:solidFill>
                  <a:srgbClr val="0385FB"/>
                </a:solidFill>
                <a:latin typeface="Times New Roman"/>
                <a:cs typeface="Times New Roman"/>
              </a:rPr>
              <a:t>a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12" name="object 212"/>
          <p:cNvSpPr txBox="1"/>
          <p:nvPr/>
        </p:nvSpPr>
        <p:spPr>
          <a:xfrm>
            <a:off x="8996667" y="1775930"/>
            <a:ext cx="30607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10" dirty="0">
                <a:solidFill>
                  <a:srgbClr val="2F4252"/>
                </a:solidFill>
                <a:latin typeface="Arial"/>
                <a:cs typeface="Arial"/>
              </a:rPr>
              <a:t>B</a:t>
            </a:r>
            <a:r>
              <a:rPr sz="500" spc="10" dirty="0">
                <a:solidFill>
                  <a:srgbClr val="1F4470"/>
                </a:solidFill>
                <a:latin typeface="Arial"/>
                <a:cs typeface="Arial"/>
              </a:rPr>
              <a:t>l</a:t>
            </a:r>
            <a:r>
              <a:rPr sz="500" spc="10" dirty="0">
                <a:solidFill>
                  <a:srgbClr val="4D6072"/>
                </a:solidFill>
                <a:latin typeface="Arial"/>
                <a:cs typeface="Arial"/>
              </a:rPr>
              <a:t>tb</a:t>
            </a:r>
            <a:r>
              <a:rPr sz="500" spc="10" dirty="0">
                <a:solidFill>
                  <a:srgbClr val="2F4252"/>
                </a:solidFill>
                <a:latin typeface="Arial"/>
                <a:cs typeface="Arial"/>
              </a:rPr>
              <a:t>ucke</a:t>
            </a:r>
            <a:r>
              <a:rPr sz="500" spc="10" dirty="0">
                <a:solidFill>
                  <a:srgbClr val="4D6072"/>
                </a:solidFill>
                <a:latin typeface="Arial"/>
                <a:cs typeface="Arial"/>
              </a:rPr>
              <a:t>t</a:t>
            </a:r>
            <a:endParaRPr sz="500">
              <a:latin typeface="Arial"/>
              <a:cs typeface="Arial"/>
            </a:endParaRPr>
          </a:p>
        </p:txBody>
      </p:sp>
      <p:sp>
        <p:nvSpPr>
          <p:cNvPr id="213" name="object 213"/>
          <p:cNvSpPr txBox="1"/>
          <p:nvPr/>
        </p:nvSpPr>
        <p:spPr>
          <a:xfrm>
            <a:off x="9039680" y="2153580"/>
            <a:ext cx="228600" cy="1136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" spc="20" dirty="0">
                <a:solidFill>
                  <a:srgbClr val="9A9A9E"/>
                </a:solidFill>
                <a:latin typeface="Arial"/>
                <a:cs typeface="Arial"/>
              </a:rPr>
              <a:t>Gitlab</a:t>
            </a:r>
            <a:endParaRPr sz="550">
              <a:latin typeface="Arial"/>
              <a:cs typeface="Arial"/>
            </a:endParaRPr>
          </a:p>
        </p:txBody>
      </p:sp>
      <p:sp>
        <p:nvSpPr>
          <p:cNvPr id="214" name="object 214"/>
          <p:cNvSpPr txBox="1"/>
          <p:nvPr/>
        </p:nvSpPr>
        <p:spPr>
          <a:xfrm>
            <a:off x="9358734" y="1712988"/>
            <a:ext cx="311150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b="1" spc="-50" dirty="0">
                <a:solidFill>
                  <a:srgbClr val="0C0A0C"/>
                </a:solidFill>
                <a:latin typeface="Arial"/>
                <a:cs typeface="Arial"/>
              </a:rPr>
              <a:t>GitHub</a:t>
            </a:r>
            <a:endParaRPr sz="750">
              <a:latin typeface="Arial"/>
              <a:cs typeface="Arial"/>
            </a:endParaRPr>
          </a:p>
        </p:txBody>
      </p:sp>
      <p:sp>
        <p:nvSpPr>
          <p:cNvPr id="215" name="object 215"/>
          <p:cNvSpPr txBox="1"/>
          <p:nvPr/>
        </p:nvSpPr>
        <p:spPr>
          <a:xfrm>
            <a:off x="9804310" y="1503183"/>
            <a:ext cx="287020" cy="18097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 indent="17145">
              <a:lnSpc>
                <a:spcPts val="580"/>
              </a:lnSpc>
              <a:spcBef>
                <a:spcPts val="170"/>
              </a:spcBef>
            </a:pPr>
            <a:r>
              <a:rPr sz="500" spc="25" dirty="0">
                <a:solidFill>
                  <a:srgbClr val="828587"/>
                </a:solidFill>
                <a:latin typeface="Arial"/>
                <a:cs typeface="Arial"/>
              </a:rPr>
              <a:t>apache  </a:t>
            </a:r>
            <a:r>
              <a:rPr sz="500" spc="45" dirty="0">
                <a:solidFill>
                  <a:srgbClr val="52B12F"/>
                </a:solidFill>
                <a:latin typeface="Arial"/>
                <a:cs typeface="Arial"/>
              </a:rPr>
              <a:t>b</a:t>
            </a:r>
            <a:r>
              <a:rPr sz="500" spc="-20" dirty="0">
                <a:solidFill>
                  <a:srgbClr val="52B12F"/>
                </a:solidFill>
                <a:latin typeface="Arial"/>
                <a:cs typeface="Arial"/>
              </a:rPr>
              <a:t>noo</a:t>
            </a:r>
            <a:r>
              <a:rPr sz="500" spc="20" dirty="0">
                <a:solidFill>
                  <a:srgbClr val="52B12F"/>
                </a:solidFill>
                <a:latin typeface="Arial"/>
                <a:cs typeface="Arial"/>
              </a:rPr>
              <a:t>k</a:t>
            </a:r>
            <a:r>
              <a:rPr sz="500" spc="35" dirty="0">
                <a:solidFill>
                  <a:srgbClr val="72C356"/>
                </a:solidFill>
                <a:latin typeface="Arial"/>
                <a:cs typeface="Arial"/>
              </a:rPr>
              <a:t>l</a:t>
            </a:r>
            <a:r>
              <a:rPr sz="500" spc="-15" dirty="0">
                <a:solidFill>
                  <a:srgbClr val="52B12F"/>
                </a:solidFill>
                <a:latin typeface="Arial"/>
                <a:cs typeface="Arial"/>
              </a:rPr>
              <a:t>yn</a:t>
            </a:r>
            <a:endParaRPr sz="500">
              <a:latin typeface="Arial"/>
              <a:cs typeface="Arial"/>
            </a:endParaRPr>
          </a:p>
        </p:txBody>
      </p:sp>
      <p:sp>
        <p:nvSpPr>
          <p:cNvPr id="216" name="object 216"/>
          <p:cNvSpPr txBox="1"/>
          <p:nvPr/>
        </p:nvSpPr>
        <p:spPr>
          <a:xfrm>
            <a:off x="9867930" y="2148335"/>
            <a:ext cx="156845" cy="4413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700" spc="-385" dirty="0">
                <a:solidFill>
                  <a:srgbClr val="07B5E8"/>
                </a:solidFill>
                <a:latin typeface="Times New Roman"/>
                <a:cs typeface="Times New Roman"/>
              </a:rPr>
              <a:t>--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217" name="object 217"/>
          <p:cNvSpPr txBox="1"/>
          <p:nvPr/>
        </p:nvSpPr>
        <p:spPr>
          <a:xfrm>
            <a:off x="9844252" y="2358141"/>
            <a:ext cx="179070" cy="1136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" spc="-130" dirty="0">
                <a:solidFill>
                  <a:srgbClr val="2D2B2D"/>
                </a:solidFill>
                <a:latin typeface="Times New Roman"/>
                <a:cs typeface="Times New Roman"/>
              </a:rPr>
              <a:t>P</a:t>
            </a:r>
            <a:r>
              <a:rPr sz="550" spc="-100" dirty="0">
                <a:solidFill>
                  <a:srgbClr val="2D2B2D"/>
                </a:solidFill>
                <a:latin typeface="Times New Roman"/>
                <a:cs typeface="Times New Roman"/>
              </a:rPr>
              <a:t>a</a:t>
            </a:r>
            <a:r>
              <a:rPr sz="550" spc="55" dirty="0">
                <a:solidFill>
                  <a:srgbClr val="2D2B2D"/>
                </a:solidFill>
                <a:latin typeface="Times New Roman"/>
                <a:cs typeface="Times New Roman"/>
              </a:rPr>
              <a:t> </a:t>
            </a:r>
            <a:r>
              <a:rPr sz="550" spc="-100" dirty="0">
                <a:solidFill>
                  <a:srgbClr val="0C0A0C"/>
                </a:solidFill>
                <a:latin typeface="Times New Roman"/>
                <a:cs typeface="Times New Roman"/>
              </a:rPr>
              <a:t>c</a:t>
            </a:r>
            <a:r>
              <a:rPr sz="550" spc="-25" dirty="0">
                <a:solidFill>
                  <a:srgbClr val="0C0A0C"/>
                </a:solidFill>
                <a:latin typeface="Times New Roman"/>
                <a:cs typeface="Times New Roman"/>
              </a:rPr>
              <a:t> </a:t>
            </a:r>
            <a:r>
              <a:rPr sz="550" spc="-95" dirty="0">
                <a:solidFill>
                  <a:srgbClr val="2D2B2D"/>
                </a:solidFill>
                <a:latin typeface="Times New Roman"/>
                <a:cs typeface="Times New Roman"/>
              </a:rPr>
              <a:t>ker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218" name="object 218"/>
          <p:cNvSpPr txBox="1"/>
          <p:nvPr/>
        </p:nvSpPr>
        <p:spPr>
          <a:xfrm>
            <a:off x="10260269" y="1560879"/>
            <a:ext cx="220979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-20" dirty="0">
                <a:solidFill>
                  <a:srgbClr val="2D2B2D"/>
                </a:solidFill>
                <a:latin typeface="Arial"/>
                <a:cs typeface="Arial"/>
              </a:rPr>
              <a:t>bitnami</a:t>
            </a:r>
            <a:endParaRPr sz="500">
              <a:latin typeface="Arial"/>
              <a:cs typeface="Arial"/>
            </a:endParaRPr>
          </a:p>
        </p:txBody>
      </p:sp>
      <p:sp>
        <p:nvSpPr>
          <p:cNvPr id="219" name="object 219"/>
          <p:cNvSpPr txBox="1"/>
          <p:nvPr/>
        </p:nvSpPr>
        <p:spPr>
          <a:xfrm>
            <a:off x="11022670" y="1476958"/>
            <a:ext cx="95885" cy="170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spc="25" dirty="0">
                <a:solidFill>
                  <a:srgbClr val="07B5E8"/>
                </a:solidFill>
                <a:latin typeface="Arial"/>
                <a:cs typeface="Arial"/>
              </a:rPr>
              <a:t>0</a:t>
            </a:r>
            <a:endParaRPr sz="950">
              <a:latin typeface="Arial"/>
              <a:cs typeface="Arial"/>
            </a:endParaRPr>
          </a:p>
        </p:txBody>
      </p:sp>
      <p:sp>
        <p:nvSpPr>
          <p:cNvPr id="220" name="object 220"/>
          <p:cNvSpPr txBox="1"/>
          <p:nvPr/>
        </p:nvSpPr>
        <p:spPr>
          <a:xfrm>
            <a:off x="10961824" y="1587106"/>
            <a:ext cx="308610" cy="95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50" spc="25" dirty="0">
                <a:solidFill>
                  <a:srgbClr val="1CC1E9"/>
                </a:solidFill>
                <a:latin typeface="Arial"/>
                <a:cs typeface="Arial"/>
              </a:rPr>
              <a:t>AppVeyor</a:t>
            </a:r>
            <a:endParaRPr sz="450">
              <a:latin typeface="Arial"/>
              <a:cs typeface="Arial"/>
            </a:endParaRPr>
          </a:p>
        </p:txBody>
      </p:sp>
      <p:sp>
        <p:nvSpPr>
          <p:cNvPr id="221" name="object 221"/>
          <p:cNvSpPr txBox="1"/>
          <p:nvPr/>
        </p:nvSpPr>
        <p:spPr>
          <a:xfrm>
            <a:off x="10942704" y="2001470"/>
            <a:ext cx="300355" cy="76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7655" indent="-275590">
              <a:lnSpc>
                <a:spcPts val="595"/>
              </a:lnSpc>
              <a:buClr>
                <a:srgbClr val="235B70"/>
              </a:buClr>
              <a:buSzPts val="5850"/>
              <a:buFont typeface="Arial"/>
              <a:buChar char="•"/>
              <a:tabLst>
                <a:tab pos="288290" algn="l"/>
              </a:tabLst>
            </a:pPr>
            <a:r>
              <a:rPr sz="300" spc="-190" dirty="0">
                <a:solidFill>
                  <a:srgbClr val="494D4F"/>
                </a:solidFill>
                <a:latin typeface="Times New Roman"/>
                <a:cs typeface="Times New Roman"/>
              </a:rPr>
              <a:t>P</a:t>
            </a:r>
            <a:r>
              <a:rPr sz="300" spc="-645" dirty="0">
                <a:solidFill>
                  <a:srgbClr val="6B7074"/>
                </a:solidFill>
                <a:latin typeface="Times New Roman"/>
                <a:cs typeface="Times New Roman"/>
              </a:rPr>
              <a:t>•</a:t>
            </a:r>
            <a:r>
              <a:rPr sz="300" spc="15" dirty="0">
                <a:solidFill>
                  <a:srgbClr val="4D6072"/>
                </a:solidFill>
                <a:latin typeface="Times New Roman"/>
                <a:cs typeface="Times New Roman"/>
              </a:rPr>
              <a:t>S</a:t>
            </a:r>
            <a:r>
              <a:rPr sz="300" spc="-635" dirty="0">
                <a:solidFill>
                  <a:srgbClr val="4D6072"/>
                </a:solidFill>
                <a:latin typeface="Times New Roman"/>
                <a:cs typeface="Times New Roman"/>
              </a:rPr>
              <a:t>h</a:t>
            </a:r>
            <a:r>
              <a:rPr sz="300" spc="-465" dirty="0">
                <a:solidFill>
                  <a:srgbClr val="828587"/>
                </a:solidFill>
                <a:latin typeface="Times New Roman"/>
                <a:cs typeface="Times New Roman"/>
              </a:rPr>
              <a:t>"</a:t>
            </a:r>
            <a:r>
              <a:rPr sz="300" spc="-590" dirty="0">
                <a:solidFill>
                  <a:srgbClr val="828587"/>
                </a:solidFill>
                <a:latin typeface="Times New Roman"/>
                <a:cs typeface="Times New Roman"/>
              </a:rPr>
              <a:t>d</a:t>
            </a:r>
            <a:r>
              <a:rPr sz="300" spc="35" dirty="0">
                <a:solidFill>
                  <a:srgbClr val="494D4F"/>
                </a:solidFill>
                <a:latin typeface="Times New Roman"/>
                <a:cs typeface="Times New Roman"/>
              </a:rPr>
              <a:t>Co</a:t>
            </a:r>
            <a:endParaRPr sz="300">
              <a:latin typeface="Times New Roman"/>
              <a:cs typeface="Times New Roman"/>
            </a:endParaRPr>
          </a:p>
        </p:txBody>
      </p:sp>
      <p:sp>
        <p:nvSpPr>
          <p:cNvPr id="222" name="object 222"/>
          <p:cNvSpPr txBox="1"/>
          <p:nvPr/>
        </p:nvSpPr>
        <p:spPr>
          <a:xfrm>
            <a:off x="11406167" y="1424506"/>
            <a:ext cx="86360" cy="277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spc="15" dirty="0">
                <a:solidFill>
                  <a:srgbClr val="FD672D"/>
                </a:solidFill>
                <a:latin typeface="Times New Roman"/>
                <a:cs typeface="Times New Roman"/>
              </a:rPr>
              <a:t>i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223" name="object 223"/>
          <p:cNvSpPr txBox="1"/>
          <p:nvPr/>
        </p:nvSpPr>
        <p:spPr>
          <a:xfrm>
            <a:off x="11366000" y="1613331"/>
            <a:ext cx="205740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spc="50" dirty="0">
                <a:solidFill>
                  <a:srgbClr val="0C0A0C"/>
                </a:solidFill>
                <a:latin typeface="Times New Roman"/>
                <a:cs typeface="Times New Roman"/>
              </a:rPr>
              <a:t>°'90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224" name="object 224"/>
          <p:cNvSpPr txBox="1"/>
          <p:nvPr/>
        </p:nvSpPr>
        <p:spPr>
          <a:xfrm>
            <a:off x="11350084" y="1681517"/>
            <a:ext cx="229870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-220" dirty="0">
                <a:solidFill>
                  <a:srgbClr val="07B5E8"/>
                </a:solidFill>
                <a:latin typeface="Arial"/>
                <a:cs typeface="Arial"/>
              </a:rPr>
              <a:t>rs</a:t>
            </a:r>
            <a:endParaRPr sz="2450">
              <a:latin typeface="Arial"/>
              <a:cs typeface="Arial"/>
            </a:endParaRPr>
          </a:p>
        </p:txBody>
      </p:sp>
      <p:sp>
        <p:nvSpPr>
          <p:cNvPr id="225" name="object 225"/>
          <p:cNvSpPr txBox="1"/>
          <p:nvPr/>
        </p:nvSpPr>
        <p:spPr>
          <a:xfrm>
            <a:off x="11353445" y="2022452"/>
            <a:ext cx="239395" cy="698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" spc="45" dirty="0">
                <a:solidFill>
                  <a:srgbClr val="1CC1E9"/>
                </a:solidFill>
                <a:latin typeface="Times New Roman"/>
                <a:cs typeface="Times New Roman"/>
              </a:rPr>
              <a:t>COAtOUIW</a:t>
            </a:r>
            <a:endParaRPr sz="250">
              <a:latin typeface="Times New Roman"/>
              <a:cs typeface="Times New Roman"/>
            </a:endParaRPr>
          </a:p>
        </p:txBody>
      </p:sp>
      <p:sp>
        <p:nvSpPr>
          <p:cNvPr id="226" name="object 226"/>
          <p:cNvSpPr txBox="1"/>
          <p:nvPr/>
        </p:nvSpPr>
        <p:spPr>
          <a:xfrm>
            <a:off x="11680011" y="1602840"/>
            <a:ext cx="29718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65" dirty="0">
                <a:solidFill>
                  <a:srgbClr val="2F4252"/>
                </a:solidFill>
                <a:latin typeface="Arial"/>
                <a:cs typeface="Arial"/>
              </a:rPr>
              <a:t>B</a:t>
            </a:r>
            <a:r>
              <a:rPr sz="500" spc="-65" dirty="0">
                <a:solidFill>
                  <a:srgbClr val="2F4252"/>
                </a:solidFill>
                <a:latin typeface="Arial"/>
                <a:cs typeface="Arial"/>
              </a:rPr>
              <a:t>a</a:t>
            </a:r>
            <a:r>
              <a:rPr sz="500" spc="75" dirty="0">
                <a:solidFill>
                  <a:srgbClr val="4D6072"/>
                </a:solidFill>
                <a:latin typeface="Arial"/>
                <a:cs typeface="Arial"/>
              </a:rPr>
              <a:t>m</a:t>
            </a:r>
            <a:r>
              <a:rPr sz="500" spc="55" dirty="0">
                <a:solidFill>
                  <a:srgbClr val="2F4252"/>
                </a:solidFill>
                <a:latin typeface="Arial"/>
                <a:cs typeface="Arial"/>
              </a:rPr>
              <a:t>boo</a:t>
            </a:r>
            <a:endParaRPr sz="500">
              <a:latin typeface="Arial"/>
              <a:cs typeface="Arial"/>
            </a:endParaRPr>
          </a:p>
        </p:txBody>
      </p:sp>
      <p:sp>
        <p:nvSpPr>
          <p:cNvPr id="227" name="object 227"/>
          <p:cNvSpPr txBox="1"/>
          <p:nvPr/>
        </p:nvSpPr>
        <p:spPr>
          <a:xfrm>
            <a:off x="11725583" y="1403526"/>
            <a:ext cx="511175" cy="2647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314325" algn="l"/>
              </a:tabLst>
            </a:pPr>
            <a:r>
              <a:rPr sz="1550" spc="130" dirty="0">
                <a:solidFill>
                  <a:srgbClr val="0385FB"/>
                </a:solidFill>
                <a:latin typeface="Arial"/>
                <a:cs typeface="Arial"/>
              </a:rPr>
              <a:t>e	</a:t>
            </a:r>
            <a:r>
              <a:rPr sz="600" spc="37" baseline="6944" dirty="0">
                <a:solidFill>
                  <a:srgbClr val="0A97D6"/>
                </a:solidFill>
                <a:latin typeface="Arial"/>
                <a:cs typeface="Arial"/>
              </a:rPr>
              <a:t>buddy</a:t>
            </a:r>
            <a:endParaRPr sz="600" baseline="6944">
              <a:latin typeface="Arial"/>
              <a:cs typeface="Arial"/>
            </a:endParaRPr>
          </a:p>
        </p:txBody>
      </p:sp>
      <p:sp>
        <p:nvSpPr>
          <p:cNvPr id="228" name="object 228"/>
          <p:cNvSpPr txBox="1"/>
          <p:nvPr/>
        </p:nvSpPr>
        <p:spPr>
          <a:xfrm>
            <a:off x="12076272" y="1733969"/>
            <a:ext cx="205740" cy="283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700" spc="-610" dirty="0">
                <a:solidFill>
                  <a:srgbClr val="0A97D6"/>
                </a:solidFill>
                <a:latin typeface="Courier New"/>
                <a:cs typeface="Courier New"/>
              </a:rPr>
              <a:t>•</a:t>
            </a:r>
            <a:r>
              <a:rPr sz="1700" spc="-15" dirty="0">
                <a:solidFill>
                  <a:srgbClr val="00B56E"/>
                </a:solidFill>
                <a:latin typeface="Courier New"/>
                <a:cs typeface="Courier New"/>
              </a:rPr>
              <a:t>•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229" name="object 229"/>
          <p:cNvSpPr txBox="1"/>
          <p:nvPr/>
        </p:nvSpPr>
        <p:spPr>
          <a:xfrm>
            <a:off x="12049424" y="1943775"/>
            <a:ext cx="232410" cy="1136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" spc="10" dirty="0">
                <a:solidFill>
                  <a:srgbClr val="6B7074"/>
                </a:solidFill>
                <a:latin typeface="Times New Roman"/>
                <a:cs typeface="Times New Roman"/>
              </a:rPr>
              <a:t>d</a:t>
            </a:r>
            <a:r>
              <a:rPr sz="550" spc="65" dirty="0">
                <a:solidFill>
                  <a:srgbClr val="6B7074"/>
                </a:solidFill>
                <a:latin typeface="Times New Roman"/>
                <a:cs typeface="Times New Roman"/>
              </a:rPr>
              <a:t> </a:t>
            </a:r>
            <a:r>
              <a:rPr sz="550" spc="-15" dirty="0">
                <a:solidFill>
                  <a:srgbClr val="4D6072"/>
                </a:solidFill>
                <a:latin typeface="Times New Roman"/>
                <a:cs typeface="Times New Roman"/>
              </a:rPr>
              <a:t>'.</a:t>
            </a:r>
            <a:r>
              <a:rPr sz="550" spc="-90" dirty="0">
                <a:solidFill>
                  <a:srgbClr val="4D6072"/>
                </a:solidFill>
                <a:latin typeface="Times New Roman"/>
                <a:cs typeface="Times New Roman"/>
              </a:rPr>
              <a:t>;</a:t>
            </a:r>
            <a:r>
              <a:rPr sz="550" spc="-95" dirty="0">
                <a:solidFill>
                  <a:srgbClr val="2F4252"/>
                </a:solidFill>
                <a:latin typeface="Times New Roman"/>
                <a:cs typeface="Times New Roman"/>
              </a:rPr>
              <a:t>1</a:t>
            </a:r>
            <a:r>
              <a:rPr sz="550" spc="10" dirty="0">
                <a:solidFill>
                  <a:srgbClr val="4D6072"/>
                </a:solidFill>
                <a:latin typeface="Times New Roman"/>
                <a:cs typeface="Times New Roman"/>
              </a:rPr>
              <a:t>:</a:t>
            </a:r>
            <a:r>
              <a:rPr sz="550" spc="-25" dirty="0">
                <a:solidFill>
                  <a:srgbClr val="6B7074"/>
                </a:solidFill>
                <a:latin typeface="Times New Roman"/>
                <a:cs typeface="Times New Roman"/>
              </a:rPr>
              <a:t>:</a:t>
            </a:r>
            <a:r>
              <a:rPr sz="550" spc="-80" dirty="0">
                <a:solidFill>
                  <a:srgbClr val="6B7074"/>
                </a:solidFill>
                <a:latin typeface="Times New Roman"/>
                <a:cs typeface="Times New Roman"/>
              </a:rPr>
              <a:t> </a:t>
            </a:r>
            <a:r>
              <a:rPr sz="550" spc="-120" dirty="0">
                <a:solidFill>
                  <a:srgbClr val="494D4F"/>
                </a:solidFill>
                <a:latin typeface="Times New Roman"/>
                <a:cs typeface="Times New Roman"/>
              </a:rPr>
              <a:t>11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230" name="object 230"/>
          <p:cNvSpPr txBox="1"/>
          <p:nvPr/>
        </p:nvSpPr>
        <p:spPr>
          <a:xfrm>
            <a:off x="12076188" y="2059167"/>
            <a:ext cx="8636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-400" dirty="0">
                <a:solidFill>
                  <a:srgbClr val="246B31"/>
                </a:solidFill>
                <a:latin typeface="Times New Roman"/>
                <a:cs typeface="Times New Roman"/>
              </a:rPr>
              <a:t>•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231" name="object 231"/>
          <p:cNvSpPr txBox="1"/>
          <p:nvPr/>
        </p:nvSpPr>
        <p:spPr>
          <a:xfrm>
            <a:off x="12021739" y="2295198"/>
            <a:ext cx="283845" cy="100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-40" dirty="0">
                <a:solidFill>
                  <a:srgbClr val="5DAE0F"/>
                </a:solidFill>
                <a:latin typeface="Times New Roman"/>
                <a:cs typeface="Times New Roman"/>
              </a:rPr>
              <a:t>Solono</a:t>
            </a:r>
            <a:r>
              <a:rPr sz="500" spc="-40" dirty="0">
                <a:solidFill>
                  <a:srgbClr val="1F4470"/>
                </a:solidFill>
                <a:latin typeface="Times New Roman"/>
                <a:cs typeface="Times New Roman"/>
              </a:rPr>
              <a:t>l.aD</a:t>
            </a:r>
            <a:r>
              <a:rPr sz="500" spc="-40" dirty="0">
                <a:solidFill>
                  <a:srgbClr val="05366E"/>
                </a:solidFill>
                <a:latin typeface="Times New Roman"/>
                <a:cs typeface="Times New Roman"/>
              </a:rPr>
              <a:t>t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232" name="object 232"/>
          <p:cNvSpPr txBox="1"/>
          <p:nvPr/>
        </p:nvSpPr>
        <p:spPr>
          <a:xfrm>
            <a:off x="12349229" y="1539899"/>
            <a:ext cx="136461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400" spc="-25" dirty="0">
                <a:solidFill>
                  <a:srgbClr val="5DAE0F"/>
                </a:solidFill>
                <a:latin typeface="Times New Roman"/>
                <a:cs typeface="Times New Roman"/>
              </a:rPr>
              <a:t>-.</a:t>
            </a:r>
            <a:r>
              <a:rPr sz="400" spc="60" dirty="0">
                <a:solidFill>
                  <a:srgbClr val="5DAE0F"/>
                </a:solidFill>
                <a:latin typeface="Times New Roman"/>
                <a:cs typeface="Times New Roman"/>
              </a:rPr>
              <a:t>   </a:t>
            </a:r>
            <a:r>
              <a:rPr sz="400" spc="-45" dirty="0">
                <a:solidFill>
                  <a:srgbClr val="2D2B2D"/>
                </a:solidFill>
                <a:latin typeface="Times New Roman"/>
                <a:cs typeface="Times New Roman"/>
              </a:rPr>
              <a:t>Bu</a:t>
            </a:r>
            <a:r>
              <a:rPr sz="400" spc="-10" dirty="0">
                <a:solidFill>
                  <a:srgbClr val="2D2B2D"/>
                </a:solidFill>
                <a:latin typeface="Times New Roman"/>
                <a:cs typeface="Times New Roman"/>
              </a:rPr>
              <a:t> </a:t>
            </a:r>
            <a:r>
              <a:rPr sz="400" spc="-30" dirty="0">
                <a:solidFill>
                  <a:srgbClr val="828587"/>
                </a:solidFill>
                <a:latin typeface="Times New Roman"/>
                <a:cs typeface="Times New Roman"/>
              </a:rPr>
              <a:t>i</a:t>
            </a:r>
            <a:r>
              <a:rPr sz="400" spc="-30" dirty="0">
                <a:solidFill>
                  <a:srgbClr val="494D4F"/>
                </a:solidFill>
                <a:latin typeface="Times New Roman"/>
                <a:cs typeface="Times New Roman"/>
              </a:rPr>
              <a:t>llfk.i</a:t>
            </a:r>
            <a:r>
              <a:rPr sz="400" spc="-30" dirty="0">
                <a:solidFill>
                  <a:srgbClr val="2D2B2D"/>
                </a:solidFill>
                <a:latin typeface="Times New Roman"/>
                <a:cs typeface="Times New Roman"/>
              </a:rPr>
              <a:t>te</a:t>
            </a:r>
            <a:r>
              <a:rPr sz="400" spc="55" dirty="0">
                <a:solidFill>
                  <a:srgbClr val="2D2B2D"/>
                </a:solidFill>
                <a:latin typeface="Times New Roman"/>
                <a:cs typeface="Times New Roman"/>
              </a:rPr>
              <a:t>    </a:t>
            </a:r>
            <a:r>
              <a:rPr sz="750" spc="-44" baseline="11111" dirty="0">
                <a:solidFill>
                  <a:srgbClr val="2D2B2D"/>
                </a:solidFill>
                <a:latin typeface="Arial"/>
                <a:cs typeface="Arial"/>
              </a:rPr>
              <a:t>::)</a:t>
            </a:r>
            <a:r>
              <a:rPr sz="750" spc="82" baseline="11111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750" spc="-104" baseline="11111" dirty="0">
                <a:solidFill>
                  <a:srgbClr val="494D4F"/>
                </a:solidFill>
                <a:latin typeface="Arial"/>
                <a:cs typeface="Arial"/>
              </a:rPr>
              <a:t>Ci</a:t>
            </a:r>
            <a:r>
              <a:rPr sz="750" spc="-104" baseline="11111" dirty="0">
                <a:solidFill>
                  <a:srgbClr val="2D2B2D"/>
                </a:solidFill>
                <a:latin typeface="Arial"/>
                <a:cs typeface="Arial"/>
              </a:rPr>
              <a:t>C</a:t>
            </a:r>
            <a:r>
              <a:rPr sz="750" spc="-104" baseline="11111" dirty="0">
                <a:solidFill>
                  <a:srgbClr val="494D4F"/>
                </a:solidFill>
                <a:latin typeface="Arial"/>
                <a:cs typeface="Arial"/>
              </a:rPr>
              <a:t>'</a:t>
            </a:r>
            <a:r>
              <a:rPr sz="750" spc="30" baseline="11111" dirty="0">
                <a:solidFill>
                  <a:srgbClr val="494D4F"/>
                </a:solidFill>
                <a:latin typeface="Arial"/>
                <a:cs typeface="Arial"/>
              </a:rPr>
              <a:t> </a:t>
            </a:r>
            <a:r>
              <a:rPr sz="750" spc="-7" baseline="11111" dirty="0">
                <a:solidFill>
                  <a:srgbClr val="0C0A0C"/>
                </a:solidFill>
                <a:latin typeface="Arial"/>
                <a:cs typeface="Arial"/>
              </a:rPr>
              <a:t>l</a:t>
            </a:r>
            <a:r>
              <a:rPr sz="750" spc="-7" baseline="11111" dirty="0">
                <a:solidFill>
                  <a:srgbClr val="2D2B2D"/>
                </a:solidFill>
                <a:latin typeface="Arial"/>
                <a:cs typeface="Arial"/>
              </a:rPr>
              <a:t>ecl</a:t>
            </a:r>
            <a:r>
              <a:rPr sz="750" spc="307" baseline="11111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750" spc="315" baseline="11111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750" spc="30" baseline="5555" dirty="0">
                <a:solidFill>
                  <a:srgbClr val="2A8C5E"/>
                </a:solidFill>
                <a:latin typeface="Times New Roman"/>
                <a:cs typeface="Times New Roman"/>
              </a:rPr>
              <a:t>.-;</a:t>
            </a:r>
            <a:r>
              <a:rPr sz="750" spc="30" baseline="5555" dirty="0">
                <a:solidFill>
                  <a:srgbClr val="037BCD"/>
                </a:solidFill>
                <a:latin typeface="Times New Roman"/>
                <a:cs typeface="Times New Roman"/>
              </a:rPr>
              <a:t>Sky</a:t>
            </a:r>
            <a:r>
              <a:rPr sz="750" spc="30" baseline="5555" dirty="0">
                <a:solidFill>
                  <a:srgbClr val="0A97D6"/>
                </a:solidFill>
                <a:latin typeface="Times New Roman"/>
                <a:cs typeface="Times New Roman"/>
              </a:rPr>
              <a:t>ca</a:t>
            </a:r>
            <a:r>
              <a:rPr sz="750" spc="-44" baseline="5555" dirty="0">
                <a:solidFill>
                  <a:srgbClr val="0A97D6"/>
                </a:solidFill>
                <a:latin typeface="Times New Roman"/>
                <a:cs typeface="Times New Roman"/>
              </a:rPr>
              <a:t> </a:t>
            </a:r>
            <a:r>
              <a:rPr sz="750" spc="37" baseline="5555" dirty="0">
                <a:solidFill>
                  <a:srgbClr val="037BCD"/>
                </a:solidFill>
                <a:latin typeface="Times New Roman"/>
                <a:cs typeface="Times New Roman"/>
              </a:rPr>
              <a:t>p  </a:t>
            </a:r>
            <a:r>
              <a:rPr sz="750" spc="52" baseline="5555" dirty="0">
                <a:solidFill>
                  <a:srgbClr val="037BCD"/>
                </a:solidFill>
                <a:latin typeface="Times New Roman"/>
                <a:cs typeface="Times New Roman"/>
              </a:rPr>
              <a:t> </a:t>
            </a:r>
            <a:r>
              <a:rPr sz="750" spc="-22" baseline="5555" dirty="0">
                <a:solidFill>
                  <a:srgbClr val="4D6072"/>
                </a:solidFill>
                <a:latin typeface="Times New Roman"/>
                <a:cs typeface="Times New Roman"/>
              </a:rPr>
              <a:t>d</a:t>
            </a:r>
            <a:r>
              <a:rPr sz="750" spc="-22" baseline="5555" dirty="0">
                <a:solidFill>
                  <a:srgbClr val="235B70"/>
                </a:solidFill>
                <a:latin typeface="Times New Roman"/>
                <a:cs typeface="Times New Roman"/>
              </a:rPr>
              <a:t>o</a:t>
            </a:r>
            <a:r>
              <a:rPr sz="750" spc="-22" baseline="5555" dirty="0">
                <a:solidFill>
                  <a:srgbClr val="2F4252"/>
                </a:solidFill>
                <a:latin typeface="Times New Roman"/>
                <a:cs typeface="Times New Roman"/>
              </a:rPr>
              <a:t>u</a:t>
            </a:r>
            <a:r>
              <a:rPr sz="750" spc="-22" baseline="5555" dirty="0">
                <a:solidFill>
                  <a:srgbClr val="235B70"/>
                </a:solidFill>
                <a:latin typeface="Times New Roman"/>
                <a:cs typeface="Times New Roman"/>
              </a:rPr>
              <a:t>&lt;</a:t>
            </a:r>
            <a:r>
              <a:rPr sz="750" spc="-22" baseline="5555" dirty="0">
                <a:solidFill>
                  <a:srgbClr val="05A5B5"/>
                </a:solidFill>
                <a:latin typeface="Times New Roman"/>
                <a:cs typeface="Times New Roman"/>
              </a:rPr>
              <a:t>.,</a:t>
            </a:r>
            <a:r>
              <a:rPr sz="750" spc="-22" baseline="5555" dirty="0">
                <a:solidFill>
                  <a:srgbClr val="235B70"/>
                </a:solidFill>
                <a:latin typeface="Times New Roman"/>
                <a:cs typeface="Times New Roman"/>
              </a:rPr>
              <a:t>'</a:t>
            </a:r>
            <a:r>
              <a:rPr sz="750" spc="-22" baseline="5555" dirty="0">
                <a:solidFill>
                  <a:srgbClr val="05A5B5"/>
                </a:solidFill>
                <a:latin typeface="Times New Roman"/>
                <a:cs typeface="Times New Roman"/>
              </a:rPr>
              <a:t>ees</a:t>
            </a:r>
            <a:endParaRPr sz="750" baseline="5555">
              <a:latin typeface="Times New Roman"/>
              <a:cs typeface="Times New Roman"/>
            </a:endParaRPr>
          </a:p>
        </p:txBody>
      </p:sp>
      <p:sp>
        <p:nvSpPr>
          <p:cNvPr id="233" name="object 233"/>
          <p:cNvSpPr txBox="1"/>
          <p:nvPr/>
        </p:nvSpPr>
        <p:spPr>
          <a:xfrm>
            <a:off x="12764292" y="2006716"/>
            <a:ext cx="240029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7329" indent="-215265">
              <a:lnSpc>
                <a:spcPts val="695"/>
              </a:lnSpc>
              <a:buClr>
                <a:srgbClr val="693D52"/>
              </a:buClr>
              <a:buSzPts val="3700"/>
              <a:buFont typeface="Times New Roman"/>
              <a:buChar char="•"/>
              <a:tabLst>
                <a:tab pos="227965" algn="l"/>
              </a:tabLst>
            </a:pPr>
            <a:r>
              <a:rPr sz="400" spc="45" dirty="0">
                <a:solidFill>
                  <a:srgbClr val="2D2B2D"/>
                </a:solidFill>
                <a:latin typeface="Arial"/>
                <a:cs typeface="Arial"/>
              </a:rPr>
              <a:t>bltu</a:t>
            </a:r>
            <a:r>
              <a:rPr sz="400" spc="-1310" dirty="0">
                <a:solidFill>
                  <a:srgbClr val="2D2B2D"/>
                </a:solidFill>
                <a:latin typeface="Arial"/>
                <a:cs typeface="Arial"/>
              </a:rPr>
              <a:t>$</a:t>
            </a:r>
            <a:r>
              <a:rPr sz="400" spc="-535" dirty="0">
                <a:solidFill>
                  <a:srgbClr val="2D2B2D"/>
                </a:solidFill>
                <a:latin typeface="Arial"/>
                <a:cs typeface="Arial"/>
              </a:rPr>
              <a:t>a</a:t>
            </a:r>
            <a:r>
              <a:rPr sz="400" spc="-10" dirty="0">
                <a:solidFill>
                  <a:srgbClr val="0C0A0C"/>
                </a:solidFill>
                <a:latin typeface="Arial"/>
                <a:cs typeface="Arial"/>
              </a:rPr>
              <a:t>H</a:t>
            </a:r>
            <a:endParaRPr sz="400">
              <a:latin typeface="Arial"/>
              <a:cs typeface="Arial"/>
            </a:endParaRPr>
          </a:p>
        </p:txBody>
      </p:sp>
      <p:sp>
        <p:nvSpPr>
          <p:cNvPr id="234" name="object 234"/>
          <p:cNvSpPr txBox="1"/>
          <p:nvPr/>
        </p:nvSpPr>
        <p:spPr>
          <a:xfrm>
            <a:off x="12736838" y="2321424"/>
            <a:ext cx="289560" cy="1136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00" spc="-40" dirty="0">
                <a:solidFill>
                  <a:srgbClr val="494D4F"/>
                </a:solidFill>
                <a:latin typeface="Arial"/>
                <a:cs typeface="Arial"/>
              </a:rPr>
              <a:t>T</a:t>
            </a:r>
            <a:r>
              <a:rPr sz="500" spc="55" dirty="0">
                <a:solidFill>
                  <a:srgbClr val="2D2B2D"/>
                </a:solidFill>
                <a:latin typeface="Arial"/>
                <a:cs typeface="Arial"/>
              </a:rPr>
              <a:t>r</a:t>
            </a:r>
            <a:r>
              <a:rPr sz="500" spc="30" dirty="0">
                <a:solidFill>
                  <a:srgbClr val="494D4F"/>
                </a:solidFill>
                <a:latin typeface="Arial"/>
                <a:cs typeface="Arial"/>
              </a:rPr>
              <a:t>avis</a:t>
            </a:r>
            <a:r>
              <a:rPr sz="550" spc="15" dirty="0">
                <a:solidFill>
                  <a:srgbClr val="2D2B2D"/>
                </a:solidFill>
                <a:latin typeface="Times New Roman"/>
                <a:cs typeface="Times New Roman"/>
              </a:rPr>
              <a:t>Cl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235" name="object 235"/>
          <p:cNvSpPr txBox="1"/>
          <p:nvPr/>
        </p:nvSpPr>
        <p:spPr>
          <a:xfrm>
            <a:off x="13152763" y="2164070"/>
            <a:ext cx="92710" cy="1892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50" spc="-60" dirty="0">
                <a:solidFill>
                  <a:srgbClr val="6B7074"/>
                </a:solidFill>
                <a:latin typeface="Arial"/>
                <a:cs typeface="Arial"/>
              </a:rPr>
              <a:t>$</a:t>
            </a:r>
            <a:endParaRPr sz="1050">
              <a:latin typeface="Arial"/>
              <a:cs typeface="Arial"/>
            </a:endParaRPr>
          </a:p>
        </p:txBody>
      </p:sp>
      <p:sp>
        <p:nvSpPr>
          <p:cNvPr id="236" name="object 236"/>
          <p:cNvSpPr txBox="1"/>
          <p:nvPr/>
        </p:nvSpPr>
        <p:spPr>
          <a:xfrm>
            <a:off x="13099727" y="2289954"/>
            <a:ext cx="248285" cy="1136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" b="1" spc="-40" dirty="0">
                <a:solidFill>
                  <a:srgbClr val="2F4252"/>
                </a:solidFill>
                <a:latin typeface="Arial"/>
                <a:cs typeface="Arial"/>
              </a:rPr>
              <a:t>w</a:t>
            </a:r>
            <a:r>
              <a:rPr sz="550" b="1" spc="-25" dirty="0">
                <a:solidFill>
                  <a:srgbClr val="2F4252"/>
                </a:solidFill>
                <a:latin typeface="Arial"/>
                <a:cs typeface="Arial"/>
              </a:rPr>
              <a:t>e </a:t>
            </a:r>
            <a:r>
              <a:rPr sz="550" b="1" spc="-30" dirty="0">
                <a:solidFill>
                  <a:srgbClr val="494D4F"/>
                </a:solidFill>
                <a:latin typeface="Arial"/>
                <a:cs typeface="Arial"/>
              </a:rPr>
              <a:t>a</a:t>
            </a:r>
            <a:r>
              <a:rPr sz="550" b="1" spc="-25" dirty="0">
                <a:solidFill>
                  <a:srgbClr val="494D4F"/>
                </a:solidFill>
                <a:latin typeface="Arial"/>
                <a:cs typeface="Arial"/>
              </a:rPr>
              <a:t>v</a:t>
            </a:r>
            <a:r>
              <a:rPr sz="550" b="1" spc="-60" dirty="0">
                <a:solidFill>
                  <a:srgbClr val="494D4F"/>
                </a:solidFill>
                <a:latin typeface="Arial"/>
                <a:cs typeface="Arial"/>
              </a:rPr>
              <a:t> </a:t>
            </a:r>
            <a:r>
              <a:rPr sz="550" b="1" spc="-25" dirty="0">
                <a:solidFill>
                  <a:srgbClr val="2F4252"/>
                </a:solidFill>
                <a:latin typeface="Arial"/>
                <a:cs typeface="Arial"/>
              </a:rPr>
              <a:t>e</a:t>
            </a:r>
            <a:endParaRPr sz="550">
              <a:latin typeface="Arial"/>
              <a:cs typeface="Arial"/>
            </a:endParaRPr>
          </a:p>
        </p:txBody>
      </p:sp>
      <p:sp>
        <p:nvSpPr>
          <p:cNvPr id="237" name="object 237"/>
          <p:cNvSpPr txBox="1"/>
          <p:nvPr/>
        </p:nvSpPr>
        <p:spPr>
          <a:xfrm>
            <a:off x="13167548" y="2342405"/>
            <a:ext cx="11874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-15" dirty="0">
                <a:solidFill>
                  <a:srgbClr val="5D729C"/>
                </a:solidFill>
                <a:latin typeface="Arial"/>
                <a:cs typeface="Arial"/>
              </a:rPr>
              <a:t>flu</a:t>
            </a:r>
            <a:r>
              <a:rPr sz="500" spc="-15" dirty="0">
                <a:solidFill>
                  <a:srgbClr val="728CA8"/>
                </a:solidFill>
                <a:latin typeface="Arial"/>
                <a:cs typeface="Arial"/>
              </a:rPr>
              <a:t>x</a:t>
            </a:r>
            <a:endParaRPr sz="500">
              <a:latin typeface="Arial"/>
              <a:cs typeface="Arial"/>
            </a:endParaRPr>
          </a:p>
        </p:txBody>
      </p:sp>
      <p:sp>
        <p:nvSpPr>
          <p:cNvPr id="238" name="object 238"/>
          <p:cNvSpPr txBox="1"/>
          <p:nvPr/>
        </p:nvSpPr>
        <p:spPr>
          <a:xfrm>
            <a:off x="13513108" y="1707744"/>
            <a:ext cx="142240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60" dirty="0">
                <a:solidFill>
                  <a:srgbClr val="4B6EBF"/>
                </a:solidFill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239" name="object 239"/>
          <p:cNvSpPr txBox="1"/>
          <p:nvPr/>
        </p:nvSpPr>
        <p:spPr>
          <a:xfrm>
            <a:off x="13432764" y="2242747"/>
            <a:ext cx="304165" cy="12001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spc="-30" dirty="0">
                <a:solidFill>
                  <a:srgbClr val="1CC1E9"/>
                </a:solidFill>
                <a:latin typeface="Times New Roman"/>
                <a:cs typeface="Times New Roman"/>
              </a:rPr>
              <a:t>©werck</a:t>
            </a:r>
            <a:r>
              <a:rPr sz="600" spc="-30" dirty="0">
                <a:solidFill>
                  <a:srgbClr val="41D1F9"/>
                </a:solidFill>
                <a:latin typeface="Times New Roman"/>
                <a:cs typeface="Times New Roman"/>
              </a:rPr>
              <a:t>er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240" name="object 240"/>
          <p:cNvSpPr txBox="1"/>
          <p:nvPr/>
        </p:nvSpPr>
        <p:spPr>
          <a:xfrm>
            <a:off x="13871526" y="1807402"/>
            <a:ext cx="93345" cy="164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25" dirty="0">
                <a:solidFill>
                  <a:srgbClr val="FF013D"/>
                </a:solidFill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241" name="object 241"/>
          <p:cNvSpPr txBox="1"/>
          <p:nvPr/>
        </p:nvSpPr>
        <p:spPr>
          <a:xfrm>
            <a:off x="13403815" y="1922794"/>
            <a:ext cx="69977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300" i="1" spc="10" dirty="0">
                <a:solidFill>
                  <a:srgbClr val="828587"/>
                </a:solidFill>
                <a:latin typeface="Arial"/>
                <a:cs typeface="Arial"/>
              </a:rPr>
              <a:t>,\</a:t>
            </a:r>
            <a:r>
              <a:rPr sz="300" i="1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300" i="1" spc="10" dirty="0">
                <a:solidFill>
                  <a:srgbClr val="828587"/>
                </a:solidFill>
                <a:latin typeface="Arial"/>
                <a:cs typeface="Arial"/>
              </a:rPr>
              <a:t>..</a:t>
            </a:r>
            <a:r>
              <a:rPr sz="300" i="1" spc="-15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300" i="1" spc="10" dirty="0">
                <a:solidFill>
                  <a:srgbClr val="828587"/>
                </a:solidFill>
                <a:latin typeface="Arial"/>
                <a:cs typeface="Arial"/>
              </a:rPr>
              <a:t>,•</a:t>
            </a:r>
            <a:r>
              <a:rPr sz="300" i="1" spc="-25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300" i="1" spc="70" dirty="0">
                <a:solidFill>
                  <a:srgbClr val="828587"/>
                </a:solidFill>
                <a:latin typeface="Arial"/>
                <a:cs typeface="Arial"/>
              </a:rPr>
              <a:t>..H.</a:t>
            </a:r>
            <a:r>
              <a:rPr sz="300" i="1" spc="80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300" i="1" spc="60" dirty="0">
                <a:solidFill>
                  <a:srgbClr val="828587"/>
                </a:solidFill>
                <a:latin typeface="Arial"/>
                <a:cs typeface="Arial"/>
              </a:rPr>
              <a:t>f:i   </a:t>
            </a:r>
            <a:r>
              <a:rPr sz="300" i="1" spc="75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750" spc="-30" baseline="11111" dirty="0">
                <a:solidFill>
                  <a:srgbClr val="605E60"/>
                </a:solidFill>
                <a:latin typeface="Arial"/>
                <a:cs typeface="Arial"/>
              </a:rPr>
              <a:t>openstaclt</a:t>
            </a:r>
            <a:endParaRPr sz="750" baseline="11111">
              <a:latin typeface="Arial"/>
              <a:cs typeface="Arial"/>
            </a:endParaRPr>
          </a:p>
        </p:txBody>
      </p:sp>
      <p:sp>
        <p:nvSpPr>
          <p:cNvPr id="242" name="object 242"/>
          <p:cNvSpPr txBox="1"/>
          <p:nvPr/>
        </p:nvSpPr>
        <p:spPr>
          <a:xfrm>
            <a:off x="13859202" y="1980490"/>
            <a:ext cx="146050" cy="95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50" spc="20" dirty="0">
                <a:solidFill>
                  <a:srgbClr val="9A9A9E"/>
                </a:solidFill>
                <a:latin typeface="Times New Roman"/>
                <a:cs typeface="Times New Roman"/>
              </a:rPr>
              <a:t>Zuul</a:t>
            </a:r>
            <a:endParaRPr sz="450">
              <a:latin typeface="Times New Roman"/>
              <a:cs typeface="Times New Roman"/>
            </a:endParaRPr>
          </a:p>
        </p:txBody>
      </p:sp>
      <p:sp>
        <p:nvSpPr>
          <p:cNvPr id="243" name="object 243"/>
          <p:cNvSpPr txBox="1"/>
          <p:nvPr/>
        </p:nvSpPr>
        <p:spPr>
          <a:xfrm>
            <a:off x="13811716" y="2140991"/>
            <a:ext cx="262890" cy="27114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59690">
              <a:lnSpc>
                <a:spcPct val="100000"/>
              </a:lnSpc>
              <a:spcBef>
                <a:spcPts val="190"/>
              </a:spcBef>
            </a:pPr>
            <a:r>
              <a:rPr sz="1000" spc="90" dirty="0">
                <a:solidFill>
                  <a:srgbClr val="05B650"/>
                </a:solidFill>
                <a:latin typeface="Times New Roman"/>
                <a:cs typeface="Times New Roman"/>
              </a:rPr>
              <a:t>@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500" spc="45" dirty="0">
                <a:solidFill>
                  <a:srgbClr val="05B650"/>
                </a:solidFill>
                <a:latin typeface="Times New Roman"/>
                <a:cs typeface="Times New Roman"/>
              </a:rPr>
              <a:t>D</a:t>
            </a:r>
            <a:r>
              <a:rPr sz="500" spc="-15" dirty="0">
                <a:solidFill>
                  <a:srgbClr val="28C680"/>
                </a:solidFill>
                <a:latin typeface="Times New Roman"/>
                <a:cs typeface="Times New Roman"/>
              </a:rPr>
              <a:t>E</a:t>
            </a:r>
            <a:r>
              <a:rPr sz="500" spc="-5" dirty="0">
                <a:solidFill>
                  <a:srgbClr val="05B650"/>
                </a:solidFill>
                <a:latin typeface="Times New Roman"/>
                <a:cs typeface="Times New Roman"/>
              </a:rPr>
              <a:t>PIDV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244" name="object 244"/>
          <p:cNvSpPr txBox="1"/>
          <p:nvPr/>
        </p:nvSpPr>
        <p:spPr>
          <a:xfrm>
            <a:off x="1186123" y="3685161"/>
            <a:ext cx="268605" cy="4286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50" b="1" spc="-155" dirty="0">
                <a:solidFill>
                  <a:srgbClr val="1F69ED"/>
                </a:solidFill>
                <a:latin typeface="Arial"/>
                <a:cs typeface="Arial"/>
              </a:rPr>
              <a:t>w</a:t>
            </a:r>
            <a:endParaRPr sz="2650">
              <a:latin typeface="Arial"/>
              <a:cs typeface="Arial"/>
            </a:endParaRPr>
          </a:p>
        </p:txBody>
      </p:sp>
      <p:sp>
        <p:nvSpPr>
          <p:cNvPr id="245" name="object 245"/>
          <p:cNvSpPr txBox="1"/>
          <p:nvPr/>
        </p:nvSpPr>
        <p:spPr>
          <a:xfrm>
            <a:off x="1048717" y="4020849"/>
            <a:ext cx="677545" cy="164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b="1" spc="25" dirty="0">
                <a:solidFill>
                  <a:srgbClr val="0C0A0C"/>
                </a:solidFill>
                <a:latin typeface="Arial"/>
                <a:cs typeface="Arial"/>
              </a:rPr>
              <a:t>kubernetes</a:t>
            </a:r>
            <a:endParaRPr sz="900">
              <a:latin typeface="Arial"/>
              <a:cs typeface="Arial"/>
            </a:endParaRPr>
          </a:p>
        </p:txBody>
      </p:sp>
      <p:sp>
        <p:nvSpPr>
          <p:cNvPr id="246" name="object 246"/>
          <p:cNvSpPr/>
          <p:nvPr/>
        </p:nvSpPr>
        <p:spPr>
          <a:xfrm>
            <a:off x="1054730" y="4271506"/>
            <a:ext cx="670560" cy="114935"/>
          </a:xfrm>
          <a:custGeom>
            <a:avLst/>
            <a:gdLst/>
            <a:ahLst/>
            <a:cxnLst/>
            <a:rect l="l" t="t" r="r" b="b"/>
            <a:pathLst>
              <a:path w="670560" h="114935">
                <a:moveTo>
                  <a:pt x="670321" y="114491"/>
                </a:moveTo>
                <a:lnTo>
                  <a:pt x="0" y="114491"/>
                </a:lnTo>
                <a:lnTo>
                  <a:pt x="0" y="0"/>
                </a:lnTo>
                <a:lnTo>
                  <a:pt x="670321" y="0"/>
                </a:lnTo>
                <a:lnTo>
                  <a:pt x="670321" y="114491"/>
                </a:lnTo>
                <a:close/>
              </a:path>
            </a:pathLst>
          </a:custGeom>
          <a:solidFill>
            <a:srgbClr val="0F34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 txBox="1"/>
          <p:nvPr/>
        </p:nvSpPr>
        <p:spPr>
          <a:xfrm>
            <a:off x="1042030" y="4262125"/>
            <a:ext cx="70294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00" spc="60" dirty="0">
                <a:solidFill>
                  <a:srgbClr val="F4F6FB"/>
                </a:solidFill>
                <a:latin typeface="Arial"/>
                <a:cs typeface="Arial"/>
              </a:rPr>
              <a:t>CNC</a:t>
            </a:r>
            <a:r>
              <a:rPr sz="600" spc="55" dirty="0">
                <a:solidFill>
                  <a:srgbClr val="F4F6FB"/>
                </a:solidFill>
                <a:latin typeface="Arial"/>
                <a:cs typeface="Arial"/>
              </a:rPr>
              <a:t>F</a:t>
            </a:r>
            <a:r>
              <a:rPr sz="600" spc="-35" dirty="0">
                <a:solidFill>
                  <a:srgbClr val="F4F6FB"/>
                </a:solidFill>
                <a:latin typeface="Arial"/>
                <a:cs typeface="Arial"/>
              </a:rPr>
              <a:t> </a:t>
            </a:r>
            <a:r>
              <a:rPr sz="650" spc="15" dirty="0">
                <a:solidFill>
                  <a:srgbClr val="F4F6FB"/>
                </a:solidFill>
                <a:latin typeface="Arial"/>
                <a:cs typeface="Arial"/>
              </a:rPr>
              <a:t>Graduated</a:t>
            </a:r>
            <a:endParaRPr sz="650">
              <a:latin typeface="Arial"/>
              <a:cs typeface="Arial"/>
            </a:endParaRPr>
          </a:p>
        </p:txBody>
      </p:sp>
      <p:sp>
        <p:nvSpPr>
          <p:cNvPr id="248" name="object 248"/>
          <p:cNvSpPr txBox="1"/>
          <p:nvPr/>
        </p:nvSpPr>
        <p:spPr>
          <a:xfrm>
            <a:off x="1994667" y="3821534"/>
            <a:ext cx="47815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60" dirty="0">
                <a:solidFill>
                  <a:srgbClr val="FD8011"/>
                </a:solidFill>
                <a:latin typeface="Arial"/>
                <a:cs typeface="Arial"/>
              </a:rPr>
              <a:t>Amazo</a:t>
            </a:r>
            <a:r>
              <a:rPr sz="500" spc="55" dirty="0">
                <a:solidFill>
                  <a:srgbClr val="FD8011"/>
                </a:solidFill>
                <a:latin typeface="Arial"/>
                <a:cs typeface="Arial"/>
              </a:rPr>
              <a:t>n</a:t>
            </a:r>
            <a:r>
              <a:rPr sz="500" spc="-10" dirty="0">
                <a:solidFill>
                  <a:srgbClr val="FD8011"/>
                </a:solidFill>
                <a:latin typeface="Arial"/>
                <a:cs typeface="Arial"/>
              </a:rPr>
              <a:t> </a:t>
            </a:r>
            <a:r>
              <a:rPr sz="500" spc="55" dirty="0">
                <a:solidFill>
                  <a:srgbClr val="FD8011"/>
                </a:solidFill>
                <a:latin typeface="Arial"/>
                <a:cs typeface="Arial"/>
              </a:rPr>
              <a:t>ECS</a:t>
            </a:r>
            <a:endParaRPr sz="500">
              <a:latin typeface="Arial"/>
              <a:cs typeface="Arial"/>
            </a:endParaRPr>
          </a:p>
        </p:txBody>
      </p:sp>
      <p:sp>
        <p:nvSpPr>
          <p:cNvPr id="249" name="object 249"/>
          <p:cNvSpPr txBox="1"/>
          <p:nvPr/>
        </p:nvSpPr>
        <p:spPr>
          <a:xfrm>
            <a:off x="2744765" y="4020849"/>
            <a:ext cx="243840" cy="454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spc="155" dirty="0">
                <a:solidFill>
                  <a:srgbClr val="00B56E"/>
                </a:solidFill>
                <a:latin typeface="Arial"/>
                <a:cs typeface="Arial"/>
              </a:rPr>
              <a:t>0</a:t>
            </a:r>
            <a:endParaRPr sz="2800">
              <a:latin typeface="Arial"/>
              <a:cs typeface="Arial"/>
            </a:endParaRPr>
          </a:p>
        </p:txBody>
      </p:sp>
      <p:sp>
        <p:nvSpPr>
          <p:cNvPr id="250" name="object 250"/>
          <p:cNvSpPr txBox="1"/>
          <p:nvPr/>
        </p:nvSpPr>
        <p:spPr>
          <a:xfrm>
            <a:off x="2725080" y="4361784"/>
            <a:ext cx="329565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235" dirty="0">
                <a:solidFill>
                  <a:srgbClr val="0C0A0C"/>
                </a:solidFill>
                <a:latin typeface="Times New Roman"/>
                <a:cs typeface="Times New Roman"/>
              </a:rPr>
              <a:t>Nomad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51" name="object 251"/>
          <p:cNvSpPr txBox="1"/>
          <p:nvPr/>
        </p:nvSpPr>
        <p:spPr>
          <a:xfrm>
            <a:off x="3306228" y="3134421"/>
            <a:ext cx="487680" cy="752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085" algn="ctr">
              <a:lnSpc>
                <a:spcPct val="100000"/>
              </a:lnSpc>
              <a:spcBef>
                <a:spcPts val="100"/>
              </a:spcBef>
            </a:pPr>
            <a:r>
              <a:rPr sz="3800" spc="-370" dirty="0">
                <a:solidFill>
                  <a:srgbClr val="07B5E8"/>
                </a:solidFill>
                <a:latin typeface="Times New Roman"/>
                <a:cs typeface="Times New Roman"/>
              </a:rPr>
              <a:t>.</a:t>
            </a:r>
            <a:r>
              <a:rPr sz="3800" spc="-370" dirty="0">
                <a:solidFill>
                  <a:srgbClr val="0A5D8C"/>
                </a:solidFill>
                <a:latin typeface="Times New Roman"/>
                <a:cs typeface="Times New Roman"/>
              </a:rPr>
              <a:t>,</a:t>
            </a:r>
            <a:r>
              <a:rPr sz="3800" spc="-370" dirty="0">
                <a:solidFill>
                  <a:srgbClr val="07B5E8"/>
                </a:solidFill>
                <a:latin typeface="Times New Roman"/>
                <a:cs typeface="Times New Roman"/>
              </a:rPr>
              <a:t>.</a:t>
            </a:r>
            <a:endParaRPr sz="3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950" spc="-80" dirty="0">
                <a:solidFill>
                  <a:srgbClr val="235B70"/>
                </a:solidFill>
                <a:latin typeface="Arial"/>
                <a:cs typeface="Arial"/>
              </a:rPr>
              <a:t>MES</a:t>
            </a:r>
            <a:r>
              <a:rPr sz="950" spc="265" dirty="0">
                <a:solidFill>
                  <a:srgbClr val="235B70"/>
                </a:solidFill>
                <a:latin typeface="Arial"/>
                <a:cs typeface="Arial"/>
              </a:rPr>
              <a:t> </a:t>
            </a:r>
            <a:r>
              <a:rPr sz="950" spc="-85" dirty="0">
                <a:solidFill>
                  <a:srgbClr val="235B70"/>
                </a:solidFill>
                <a:latin typeface="Arial"/>
                <a:cs typeface="Arial"/>
              </a:rPr>
              <a:t>OS</a:t>
            </a:r>
            <a:endParaRPr sz="950">
              <a:latin typeface="Arial"/>
              <a:cs typeface="Arial"/>
            </a:endParaRPr>
          </a:p>
        </p:txBody>
      </p:sp>
      <p:sp>
        <p:nvSpPr>
          <p:cNvPr id="252" name="object 252"/>
          <p:cNvSpPr txBox="1"/>
          <p:nvPr/>
        </p:nvSpPr>
        <p:spPr>
          <a:xfrm>
            <a:off x="4232025" y="3999869"/>
            <a:ext cx="734060" cy="2209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3975">
              <a:lnSpc>
                <a:spcPct val="100000"/>
              </a:lnSpc>
              <a:spcBef>
                <a:spcPts val="130"/>
              </a:spcBef>
            </a:pPr>
            <a:r>
              <a:rPr sz="1250" spc="10" dirty="0">
                <a:solidFill>
                  <a:srgbClr val="494D4F"/>
                </a:solidFill>
                <a:latin typeface="Times New Roman"/>
                <a:cs typeface="Times New Roman"/>
              </a:rPr>
              <a:t>Core</a:t>
            </a:r>
            <a:r>
              <a:rPr sz="1250" spc="10" dirty="0">
                <a:solidFill>
                  <a:srgbClr val="9A9A9E"/>
                </a:solidFill>
                <a:latin typeface="Times New Roman"/>
                <a:cs typeface="Times New Roman"/>
              </a:rPr>
              <a:t>DNS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53" name="object 253"/>
          <p:cNvSpPr/>
          <p:nvPr/>
        </p:nvSpPr>
        <p:spPr>
          <a:xfrm>
            <a:off x="4267139" y="4292486"/>
            <a:ext cx="657225" cy="114935"/>
          </a:xfrm>
          <a:custGeom>
            <a:avLst/>
            <a:gdLst/>
            <a:ahLst/>
            <a:cxnLst/>
            <a:rect l="l" t="t" r="r" b="b"/>
            <a:pathLst>
              <a:path w="657225" h="114935">
                <a:moveTo>
                  <a:pt x="656747" y="114491"/>
                </a:moveTo>
                <a:lnTo>
                  <a:pt x="0" y="114491"/>
                </a:lnTo>
                <a:lnTo>
                  <a:pt x="0" y="0"/>
                </a:lnTo>
                <a:lnTo>
                  <a:pt x="656747" y="0"/>
                </a:lnTo>
                <a:lnTo>
                  <a:pt x="656747" y="114491"/>
                </a:lnTo>
                <a:close/>
              </a:path>
            </a:pathLst>
          </a:custGeom>
          <a:solidFill>
            <a:srgbClr val="4D6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 txBox="1"/>
          <p:nvPr/>
        </p:nvSpPr>
        <p:spPr>
          <a:xfrm>
            <a:off x="4254437" y="4283107"/>
            <a:ext cx="69469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25" dirty="0">
                <a:solidFill>
                  <a:srgbClr val="F4F6FB"/>
                </a:solidFill>
                <a:latin typeface="Arial"/>
                <a:cs typeface="Arial"/>
              </a:rPr>
              <a:t>CNCF</a:t>
            </a:r>
            <a:r>
              <a:rPr sz="650" spc="-30" dirty="0">
                <a:solidFill>
                  <a:srgbClr val="F4F6FB"/>
                </a:solidFill>
                <a:latin typeface="Arial"/>
                <a:cs typeface="Arial"/>
              </a:rPr>
              <a:t> </a:t>
            </a:r>
            <a:r>
              <a:rPr sz="650" spc="15" dirty="0">
                <a:solidFill>
                  <a:srgbClr val="DFE4F2"/>
                </a:solidFill>
                <a:latin typeface="Arial"/>
                <a:cs typeface="Arial"/>
              </a:rPr>
              <a:t>Incubating</a:t>
            </a:r>
            <a:endParaRPr sz="650">
              <a:latin typeface="Arial"/>
              <a:cs typeface="Arial"/>
            </a:endParaRPr>
          </a:p>
        </p:txBody>
      </p:sp>
      <p:sp>
        <p:nvSpPr>
          <p:cNvPr id="255" name="object 255"/>
          <p:cNvSpPr txBox="1"/>
          <p:nvPr/>
        </p:nvSpPr>
        <p:spPr>
          <a:xfrm>
            <a:off x="5168434" y="4089036"/>
            <a:ext cx="455930" cy="3067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90"/>
              </a:lnSpc>
              <a:spcBef>
                <a:spcPts val="130"/>
              </a:spcBef>
            </a:pPr>
            <a:r>
              <a:rPr sz="1250" b="1" spc="-320" dirty="0">
                <a:solidFill>
                  <a:srgbClr val="FB0813"/>
                </a:solidFill>
                <a:latin typeface="Times New Roman"/>
                <a:cs typeface="Times New Roman"/>
              </a:rPr>
              <a:t>NETFLIX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ts val="790"/>
              </a:lnSpc>
            </a:pPr>
            <a:r>
              <a:rPr sz="750" b="1" spc="30" dirty="0">
                <a:solidFill>
                  <a:srgbClr val="6B7074"/>
                </a:solidFill>
                <a:latin typeface="Arial"/>
                <a:cs typeface="Arial"/>
              </a:rPr>
              <a:t>EUREKA</a:t>
            </a:r>
            <a:endParaRPr sz="750">
              <a:latin typeface="Arial"/>
              <a:cs typeface="Arial"/>
            </a:endParaRPr>
          </a:p>
        </p:txBody>
      </p:sp>
      <p:sp>
        <p:nvSpPr>
          <p:cNvPr id="256" name="object 256"/>
          <p:cNvSpPr txBox="1"/>
          <p:nvPr/>
        </p:nvSpPr>
        <p:spPr>
          <a:xfrm>
            <a:off x="5829275" y="3396678"/>
            <a:ext cx="310515" cy="5607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3229"/>
              </a:lnSpc>
              <a:spcBef>
                <a:spcPts val="125"/>
              </a:spcBef>
            </a:pPr>
            <a:r>
              <a:rPr sz="2700" spc="-495" dirty="0">
                <a:solidFill>
                  <a:srgbClr val="E40583"/>
                </a:solidFill>
                <a:latin typeface="Times New Roman"/>
                <a:cs typeface="Times New Roman"/>
              </a:rPr>
              <a:t>G:::</a:t>
            </a:r>
            <a:endParaRPr sz="2700">
              <a:latin typeface="Times New Roman"/>
              <a:cs typeface="Times New Roman"/>
            </a:endParaRPr>
          </a:p>
          <a:p>
            <a:pPr marL="19685">
              <a:lnSpc>
                <a:spcPts val="950"/>
              </a:lnSpc>
            </a:pPr>
            <a:r>
              <a:rPr sz="800" b="1" spc="-95" dirty="0">
                <a:solidFill>
                  <a:srgbClr val="0C0A0C"/>
                </a:solidFill>
                <a:latin typeface="Arial"/>
                <a:cs typeface="Arial"/>
              </a:rPr>
              <a:t>Consul</a:t>
            </a:r>
            <a:endParaRPr sz="800">
              <a:latin typeface="Arial"/>
              <a:cs typeface="Arial"/>
            </a:endParaRPr>
          </a:p>
        </p:txBody>
      </p:sp>
      <p:sp>
        <p:nvSpPr>
          <p:cNvPr id="257" name="object 257"/>
          <p:cNvSpPr txBox="1"/>
          <p:nvPr/>
        </p:nvSpPr>
        <p:spPr>
          <a:xfrm>
            <a:off x="5863561" y="4130998"/>
            <a:ext cx="3943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254" dirty="0">
                <a:solidFill>
                  <a:srgbClr val="529CC6"/>
                </a:solidFill>
                <a:latin typeface="Times New Roman"/>
                <a:cs typeface="Times New Roman"/>
              </a:rPr>
              <a:t>Sk</a:t>
            </a:r>
            <a:r>
              <a:rPr sz="1400" b="1" spc="-420" dirty="0">
                <a:solidFill>
                  <a:srgbClr val="529CC6"/>
                </a:solidFill>
                <a:latin typeface="Times New Roman"/>
                <a:cs typeface="Times New Roman"/>
              </a:rPr>
              <a:t>y</a:t>
            </a:r>
            <a:r>
              <a:rPr sz="1400" b="1" spc="-185" dirty="0">
                <a:solidFill>
                  <a:srgbClr val="2D2B2D"/>
                </a:solidFill>
                <a:latin typeface="Times New Roman"/>
                <a:cs typeface="Times New Roman"/>
              </a:rPr>
              <a:t>005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58" name="object 258"/>
          <p:cNvSpPr txBox="1"/>
          <p:nvPr/>
        </p:nvSpPr>
        <p:spPr>
          <a:xfrm>
            <a:off x="6346079" y="3816289"/>
            <a:ext cx="465455" cy="1136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" spc="-5" dirty="0">
                <a:solidFill>
                  <a:srgbClr val="2F4252"/>
                </a:solidFill>
                <a:latin typeface="Arial"/>
                <a:cs typeface="Arial"/>
              </a:rPr>
              <a:t>Contai</a:t>
            </a:r>
            <a:r>
              <a:rPr sz="550" spc="-5" dirty="0">
                <a:solidFill>
                  <a:srgbClr val="4D6072"/>
                </a:solidFill>
                <a:latin typeface="Arial"/>
                <a:cs typeface="Arial"/>
              </a:rPr>
              <a:t>ne</a:t>
            </a:r>
            <a:r>
              <a:rPr sz="550" spc="-5" dirty="0">
                <a:solidFill>
                  <a:srgbClr val="2F4252"/>
                </a:solidFill>
                <a:latin typeface="Arial"/>
                <a:cs typeface="Arial"/>
              </a:rPr>
              <a:t>rPi</a:t>
            </a:r>
            <a:r>
              <a:rPr sz="550" spc="-5" dirty="0">
                <a:solidFill>
                  <a:srgbClr val="828587"/>
                </a:solidFill>
                <a:latin typeface="Arial"/>
                <a:cs typeface="Arial"/>
              </a:rPr>
              <a:t>l</a:t>
            </a:r>
            <a:r>
              <a:rPr sz="550" spc="-5" dirty="0">
                <a:solidFill>
                  <a:srgbClr val="2F4252"/>
                </a:solidFill>
                <a:latin typeface="Arial"/>
                <a:cs typeface="Arial"/>
              </a:rPr>
              <a:t>ot</a:t>
            </a:r>
            <a:endParaRPr sz="550">
              <a:latin typeface="Arial"/>
              <a:cs typeface="Arial"/>
            </a:endParaRPr>
          </a:p>
        </p:txBody>
      </p:sp>
      <p:sp>
        <p:nvSpPr>
          <p:cNvPr id="259" name="object 259"/>
          <p:cNvSpPr txBox="1"/>
          <p:nvPr/>
        </p:nvSpPr>
        <p:spPr>
          <a:xfrm>
            <a:off x="6466955" y="4010359"/>
            <a:ext cx="180340" cy="3594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spc="20" dirty="0">
                <a:solidFill>
                  <a:srgbClr val="FF7072"/>
                </a:solidFill>
                <a:latin typeface="Arial"/>
                <a:cs typeface="Arial"/>
              </a:rPr>
              <a:t>£</a:t>
            </a:r>
            <a:endParaRPr sz="2150">
              <a:latin typeface="Arial"/>
              <a:cs typeface="Arial"/>
            </a:endParaRPr>
          </a:p>
        </p:txBody>
      </p:sp>
      <p:sp>
        <p:nvSpPr>
          <p:cNvPr id="260" name="object 260"/>
          <p:cNvSpPr txBox="1"/>
          <p:nvPr/>
        </p:nvSpPr>
        <p:spPr>
          <a:xfrm>
            <a:off x="6424587" y="4283106"/>
            <a:ext cx="313690" cy="2051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905"/>
              </a:lnSpc>
              <a:spcBef>
                <a:spcPts val="125"/>
              </a:spcBef>
            </a:pPr>
            <a:r>
              <a:rPr sz="800" b="1" spc="-35" dirty="0">
                <a:solidFill>
                  <a:srgbClr val="FF7072"/>
                </a:solidFill>
                <a:latin typeface="Arial"/>
                <a:cs typeface="Arial"/>
              </a:rPr>
              <a:t>airbnb</a:t>
            </a:r>
            <a:endParaRPr sz="800">
              <a:latin typeface="Arial"/>
              <a:cs typeface="Arial"/>
            </a:endParaRPr>
          </a:p>
          <a:p>
            <a:pPr marL="13335">
              <a:lnSpc>
                <a:spcPts val="484"/>
              </a:lnSpc>
            </a:pPr>
            <a:r>
              <a:rPr sz="450" spc="-10" dirty="0">
                <a:solidFill>
                  <a:srgbClr val="828587"/>
                </a:solidFill>
                <a:latin typeface="Arial"/>
                <a:cs typeface="Arial"/>
              </a:rPr>
              <a:t>Sma,tSt.lck</a:t>
            </a:r>
            <a:endParaRPr sz="450">
              <a:latin typeface="Arial"/>
              <a:cs typeface="Arial"/>
            </a:endParaRPr>
          </a:p>
        </p:txBody>
      </p:sp>
      <p:sp>
        <p:nvSpPr>
          <p:cNvPr id="261" name="object 261"/>
          <p:cNvSpPr txBox="1"/>
          <p:nvPr/>
        </p:nvSpPr>
        <p:spPr>
          <a:xfrm>
            <a:off x="6913852" y="3580258"/>
            <a:ext cx="49149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-15" dirty="0">
                <a:solidFill>
                  <a:srgbClr val="0A97D6"/>
                </a:solidFill>
                <a:latin typeface="Times New Roman"/>
                <a:cs typeface="Times New Roman"/>
              </a:rPr>
              <a:t>o</a:t>
            </a:r>
            <a:r>
              <a:rPr sz="1600" spc="-20" dirty="0">
                <a:solidFill>
                  <a:srgbClr val="0A97D6"/>
                </a:solidFill>
                <a:latin typeface="Times New Roman"/>
                <a:cs typeface="Times New Roman"/>
              </a:rPr>
              <a:t> </a:t>
            </a:r>
            <a:r>
              <a:rPr sz="1600" spc="-65" dirty="0">
                <a:solidFill>
                  <a:srgbClr val="0C0A0C"/>
                </a:solidFill>
                <a:latin typeface="Times New Roman"/>
                <a:cs typeface="Times New Roman"/>
              </a:rPr>
              <a:t>etcd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62" name="object 262"/>
          <p:cNvSpPr txBox="1"/>
          <p:nvPr/>
        </p:nvSpPr>
        <p:spPr>
          <a:xfrm>
            <a:off x="6945763" y="4136242"/>
            <a:ext cx="480695" cy="333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950" spc="-60" dirty="0">
                <a:solidFill>
                  <a:srgbClr val="6B7074"/>
                </a:solidFill>
                <a:latin typeface="Arial"/>
                <a:cs typeface="Arial"/>
              </a:rPr>
              <a:t>vmw </a:t>
            </a:r>
            <a:r>
              <a:rPr sz="950" spc="20" dirty="0">
                <a:solidFill>
                  <a:srgbClr val="6B7074"/>
                </a:solidFill>
                <a:latin typeface="Arial"/>
                <a:cs typeface="Arial"/>
              </a:rPr>
              <a:t>ar</a:t>
            </a:r>
            <a:r>
              <a:rPr sz="950" spc="-229" dirty="0">
                <a:solidFill>
                  <a:srgbClr val="6B7074"/>
                </a:solidFill>
                <a:latin typeface="Arial"/>
                <a:cs typeface="Arial"/>
              </a:rPr>
              <a:t>e</a:t>
            </a:r>
            <a:r>
              <a:rPr sz="950" spc="20" dirty="0">
                <a:solidFill>
                  <a:srgbClr val="A8AAAE"/>
                </a:solidFill>
                <a:latin typeface="Arial"/>
                <a:cs typeface="Arial"/>
              </a:rPr>
              <a:t>·</a:t>
            </a:r>
            <a:endParaRPr sz="9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70"/>
              </a:spcBef>
            </a:pPr>
            <a:r>
              <a:rPr sz="500" spc="50" dirty="0">
                <a:solidFill>
                  <a:srgbClr val="828587"/>
                </a:solidFill>
                <a:latin typeface="Arial"/>
                <a:cs typeface="Arial"/>
              </a:rPr>
              <a:t>Haret</a:t>
            </a:r>
            <a:endParaRPr sz="500">
              <a:latin typeface="Arial"/>
              <a:cs typeface="Arial"/>
            </a:endParaRPr>
          </a:p>
        </p:txBody>
      </p:sp>
      <p:sp>
        <p:nvSpPr>
          <p:cNvPr id="263" name="object 263"/>
          <p:cNvSpPr txBox="1"/>
          <p:nvPr/>
        </p:nvSpPr>
        <p:spPr>
          <a:xfrm>
            <a:off x="7840383" y="3700896"/>
            <a:ext cx="736600" cy="4286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0"/>
              </a:spcBef>
            </a:pPr>
            <a:r>
              <a:rPr sz="2650" b="1" spc="-575" dirty="0">
                <a:solidFill>
                  <a:srgbClr val="05A5B5"/>
                </a:solidFill>
                <a:latin typeface="Times New Roman"/>
                <a:cs typeface="Times New Roman"/>
              </a:rPr>
              <a:t>16RPC,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264" name="object 264"/>
          <p:cNvSpPr/>
          <p:nvPr/>
        </p:nvSpPr>
        <p:spPr>
          <a:xfrm>
            <a:off x="7872876" y="4292486"/>
            <a:ext cx="657225" cy="114935"/>
          </a:xfrm>
          <a:custGeom>
            <a:avLst/>
            <a:gdLst/>
            <a:ahLst/>
            <a:cxnLst/>
            <a:rect l="l" t="t" r="r" b="b"/>
            <a:pathLst>
              <a:path w="657225" h="114935">
                <a:moveTo>
                  <a:pt x="656747" y="114491"/>
                </a:moveTo>
                <a:lnTo>
                  <a:pt x="0" y="114491"/>
                </a:lnTo>
                <a:lnTo>
                  <a:pt x="0" y="0"/>
                </a:lnTo>
                <a:lnTo>
                  <a:pt x="656747" y="0"/>
                </a:lnTo>
                <a:lnTo>
                  <a:pt x="656747" y="114491"/>
                </a:lnTo>
                <a:close/>
              </a:path>
            </a:pathLst>
          </a:custGeom>
          <a:solidFill>
            <a:srgbClr val="4D6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 txBox="1"/>
          <p:nvPr/>
        </p:nvSpPr>
        <p:spPr>
          <a:xfrm>
            <a:off x="7860174" y="4283107"/>
            <a:ext cx="69469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40" dirty="0">
                <a:solidFill>
                  <a:srgbClr val="F4F6FB"/>
                </a:solidFill>
                <a:latin typeface="Arial"/>
                <a:cs typeface="Arial"/>
              </a:rPr>
              <a:t>CNC</a:t>
            </a:r>
            <a:r>
              <a:rPr sz="650" spc="35" dirty="0">
                <a:solidFill>
                  <a:srgbClr val="F4F6FB"/>
                </a:solidFill>
                <a:latin typeface="Arial"/>
                <a:cs typeface="Arial"/>
              </a:rPr>
              <a:t>F</a:t>
            </a:r>
            <a:r>
              <a:rPr sz="650" spc="-85" dirty="0">
                <a:solidFill>
                  <a:srgbClr val="F4F6FB"/>
                </a:solidFill>
                <a:latin typeface="Arial"/>
                <a:cs typeface="Arial"/>
              </a:rPr>
              <a:t> </a:t>
            </a:r>
            <a:r>
              <a:rPr sz="650" spc="15" dirty="0">
                <a:solidFill>
                  <a:srgbClr val="F4F6FB"/>
                </a:solidFill>
                <a:latin typeface="Arial"/>
                <a:cs typeface="Arial"/>
              </a:rPr>
              <a:t>Incubating</a:t>
            </a:r>
            <a:endParaRPr sz="650">
              <a:latin typeface="Arial"/>
              <a:cs typeface="Arial"/>
            </a:endParaRPr>
          </a:p>
        </p:txBody>
      </p:sp>
      <p:sp>
        <p:nvSpPr>
          <p:cNvPr id="266" name="object 266"/>
          <p:cNvSpPr txBox="1"/>
          <p:nvPr/>
        </p:nvSpPr>
        <p:spPr>
          <a:xfrm>
            <a:off x="8733956" y="3957908"/>
            <a:ext cx="73406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94615">
              <a:lnSpc>
                <a:spcPct val="100000"/>
              </a:lnSpc>
              <a:spcBef>
                <a:spcPts val="135"/>
              </a:spcBef>
            </a:pPr>
            <a:r>
              <a:rPr sz="1450" spc="60" dirty="0">
                <a:solidFill>
                  <a:srgbClr val="52016B"/>
                </a:solidFill>
                <a:latin typeface="Arial"/>
                <a:cs typeface="Arial"/>
              </a:rPr>
              <a:t>envoy</a:t>
            </a:r>
            <a:endParaRPr sz="1450">
              <a:latin typeface="Arial"/>
              <a:cs typeface="Arial"/>
            </a:endParaRPr>
          </a:p>
        </p:txBody>
      </p:sp>
      <p:sp>
        <p:nvSpPr>
          <p:cNvPr id="267" name="object 267"/>
          <p:cNvSpPr/>
          <p:nvPr/>
        </p:nvSpPr>
        <p:spPr>
          <a:xfrm>
            <a:off x="8769070" y="4287241"/>
            <a:ext cx="657225" cy="114935"/>
          </a:xfrm>
          <a:custGeom>
            <a:avLst/>
            <a:gdLst/>
            <a:ahLst/>
            <a:cxnLst/>
            <a:rect l="l" t="t" r="r" b="b"/>
            <a:pathLst>
              <a:path w="657225" h="114935">
                <a:moveTo>
                  <a:pt x="656747" y="114491"/>
                </a:moveTo>
                <a:lnTo>
                  <a:pt x="0" y="114491"/>
                </a:lnTo>
                <a:lnTo>
                  <a:pt x="0" y="0"/>
                </a:lnTo>
                <a:lnTo>
                  <a:pt x="656747" y="0"/>
                </a:lnTo>
                <a:lnTo>
                  <a:pt x="656747" y="114491"/>
                </a:lnTo>
                <a:close/>
              </a:path>
            </a:pathLst>
          </a:custGeom>
          <a:solidFill>
            <a:srgbClr val="4D6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 txBox="1"/>
          <p:nvPr/>
        </p:nvSpPr>
        <p:spPr>
          <a:xfrm>
            <a:off x="8756367" y="4277860"/>
            <a:ext cx="69469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25" dirty="0">
                <a:solidFill>
                  <a:srgbClr val="F4F6FB"/>
                </a:solidFill>
                <a:latin typeface="Arial"/>
                <a:cs typeface="Arial"/>
              </a:rPr>
              <a:t>CNCF</a:t>
            </a:r>
            <a:r>
              <a:rPr sz="650" spc="-30" dirty="0">
                <a:solidFill>
                  <a:srgbClr val="F4F6FB"/>
                </a:solidFill>
                <a:latin typeface="Arial"/>
                <a:cs typeface="Arial"/>
              </a:rPr>
              <a:t> </a:t>
            </a:r>
            <a:r>
              <a:rPr sz="650" spc="15" dirty="0">
                <a:solidFill>
                  <a:srgbClr val="DFE4F2"/>
                </a:solidFill>
                <a:latin typeface="Arial"/>
                <a:cs typeface="Arial"/>
              </a:rPr>
              <a:t>Incubating</a:t>
            </a:r>
            <a:endParaRPr sz="650">
              <a:latin typeface="Arial"/>
              <a:cs typeface="Arial"/>
            </a:endParaRPr>
          </a:p>
        </p:txBody>
      </p:sp>
      <p:sp>
        <p:nvSpPr>
          <p:cNvPr id="269" name="object 269"/>
          <p:cNvSpPr txBox="1"/>
          <p:nvPr/>
        </p:nvSpPr>
        <p:spPr>
          <a:xfrm>
            <a:off x="9627529" y="4015604"/>
            <a:ext cx="73660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">
              <a:lnSpc>
                <a:spcPct val="100000"/>
              </a:lnSpc>
              <a:spcBef>
                <a:spcPts val="105"/>
              </a:spcBef>
            </a:pPr>
            <a:r>
              <a:rPr sz="1150" b="1" spc="5" dirty="0">
                <a:solidFill>
                  <a:srgbClr val="0C0A0C"/>
                </a:solidFill>
                <a:latin typeface="Arial"/>
                <a:cs typeface="Arial"/>
              </a:rPr>
              <a:t>LINKERD</a:t>
            </a:r>
            <a:endParaRPr sz="1150">
              <a:latin typeface="Arial"/>
              <a:cs typeface="Arial"/>
            </a:endParaRPr>
          </a:p>
        </p:txBody>
      </p:sp>
      <p:sp>
        <p:nvSpPr>
          <p:cNvPr id="270" name="object 270"/>
          <p:cNvSpPr txBox="1"/>
          <p:nvPr/>
        </p:nvSpPr>
        <p:spPr>
          <a:xfrm>
            <a:off x="9680986" y="4292486"/>
            <a:ext cx="621030" cy="114935"/>
          </a:xfrm>
          <a:prstGeom prst="rect">
            <a:avLst/>
          </a:prstGeom>
          <a:solidFill>
            <a:srgbClr val="57A5D8"/>
          </a:solidFill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650" spc="40" dirty="0">
                <a:solidFill>
                  <a:srgbClr val="F4F6FB"/>
                </a:solidFill>
                <a:latin typeface="Arial"/>
                <a:cs typeface="Arial"/>
              </a:rPr>
              <a:t>CNC</a:t>
            </a:r>
            <a:r>
              <a:rPr sz="650" spc="35" dirty="0">
                <a:solidFill>
                  <a:srgbClr val="F4F6FB"/>
                </a:solidFill>
                <a:latin typeface="Arial"/>
                <a:cs typeface="Arial"/>
              </a:rPr>
              <a:t>F</a:t>
            </a:r>
            <a:r>
              <a:rPr sz="650" spc="-55" dirty="0">
                <a:solidFill>
                  <a:srgbClr val="F4F6FB"/>
                </a:solidFill>
                <a:latin typeface="Arial"/>
                <a:cs typeface="Arial"/>
              </a:rPr>
              <a:t> </a:t>
            </a:r>
            <a:r>
              <a:rPr sz="650" spc="15" dirty="0">
                <a:solidFill>
                  <a:srgbClr val="F4F6FB"/>
                </a:solidFill>
                <a:latin typeface="Arial"/>
                <a:cs typeface="Arial"/>
              </a:rPr>
              <a:t>Sandbox</a:t>
            </a:r>
            <a:endParaRPr sz="650">
              <a:latin typeface="Arial"/>
              <a:cs typeface="Arial"/>
            </a:endParaRPr>
          </a:p>
        </p:txBody>
      </p:sp>
      <p:sp>
        <p:nvSpPr>
          <p:cNvPr id="271" name="object 271"/>
          <p:cNvSpPr txBox="1"/>
          <p:nvPr/>
        </p:nvSpPr>
        <p:spPr>
          <a:xfrm>
            <a:off x="10598945" y="3491090"/>
            <a:ext cx="42100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-75" dirty="0">
                <a:solidFill>
                  <a:srgbClr val="494D4F"/>
                </a:solidFill>
                <a:latin typeface="Times New Roman"/>
                <a:cs typeface="Times New Roman"/>
              </a:rPr>
              <a:t>{</a:t>
            </a:r>
            <a:r>
              <a:rPr sz="650" spc="15" dirty="0">
                <a:solidFill>
                  <a:srgbClr val="674931"/>
                </a:solidFill>
                <a:latin typeface="Times New Roman"/>
                <a:cs typeface="Times New Roman"/>
              </a:rPr>
              <a:t>[*</a:t>
            </a:r>
            <a:r>
              <a:rPr sz="650" spc="-50" dirty="0">
                <a:solidFill>
                  <a:srgbClr val="674931"/>
                </a:solidFill>
                <a:latin typeface="Times New Roman"/>
                <a:cs typeface="Times New Roman"/>
              </a:rPr>
              <a:t> </a:t>
            </a:r>
            <a:r>
              <a:rPr sz="650" spc="25" dirty="0">
                <a:solidFill>
                  <a:srgbClr val="FF8738"/>
                </a:solidFill>
                <a:latin typeface="Times New Roman"/>
                <a:cs typeface="Times New Roman"/>
              </a:rPr>
              <a:t>3</a:t>
            </a:r>
            <a:r>
              <a:rPr sz="650" spc="-35" dirty="0">
                <a:solidFill>
                  <a:srgbClr val="2D2B2D"/>
                </a:solidFill>
                <a:latin typeface="Times New Roman"/>
                <a:cs typeface="Times New Roman"/>
              </a:rPr>
              <a:t>SC</a:t>
            </a:r>
            <a:r>
              <a:rPr sz="650" spc="-75" dirty="0">
                <a:solidFill>
                  <a:srgbClr val="2D2B2D"/>
                </a:solidFill>
                <a:latin typeface="Times New Roman"/>
                <a:cs typeface="Times New Roman"/>
              </a:rPr>
              <a:t>A</a:t>
            </a:r>
            <a:r>
              <a:rPr sz="650" spc="-114" dirty="0">
                <a:solidFill>
                  <a:srgbClr val="0C0A0C"/>
                </a:solidFill>
                <a:latin typeface="Times New Roman"/>
                <a:cs typeface="Times New Roman"/>
              </a:rPr>
              <a:t>L</a:t>
            </a:r>
            <a:r>
              <a:rPr sz="650" spc="-10" dirty="0">
                <a:solidFill>
                  <a:srgbClr val="2D2B2D"/>
                </a:solidFill>
                <a:latin typeface="Times New Roman"/>
                <a:cs typeface="Times New Roman"/>
              </a:rPr>
              <a:t>E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272" name="object 272"/>
          <p:cNvSpPr txBox="1"/>
          <p:nvPr/>
        </p:nvSpPr>
        <p:spPr>
          <a:xfrm>
            <a:off x="11164478" y="4571589"/>
            <a:ext cx="367665" cy="825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50" spc="10" dirty="0">
                <a:solidFill>
                  <a:srgbClr val="2D2B2D"/>
                </a:solidFill>
                <a:latin typeface="Times New Roman"/>
                <a:cs typeface="Times New Roman"/>
              </a:rPr>
              <a:t>Op</a:t>
            </a:r>
            <a:r>
              <a:rPr sz="350" spc="-35" dirty="0">
                <a:solidFill>
                  <a:srgbClr val="2D2B2D"/>
                </a:solidFill>
                <a:latin typeface="Times New Roman"/>
                <a:cs typeface="Times New Roman"/>
              </a:rPr>
              <a:t>e</a:t>
            </a:r>
            <a:r>
              <a:rPr sz="350" spc="40" dirty="0">
                <a:solidFill>
                  <a:srgbClr val="0C0A0C"/>
                </a:solidFill>
                <a:latin typeface="Times New Roman"/>
                <a:cs typeface="Times New Roman"/>
              </a:rPr>
              <a:t>n</a:t>
            </a:r>
            <a:r>
              <a:rPr sz="350" spc="10" dirty="0">
                <a:solidFill>
                  <a:srgbClr val="2D2B2D"/>
                </a:solidFill>
                <a:latin typeface="Arial"/>
                <a:cs typeface="Arial"/>
              </a:rPr>
              <a:t>Po</a:t>
            </a:r>
            <a:r>
              <a:rPr sz="350" spc="-80" dirty="0">
                <a:solidFill>
                  <a:srgbClr val="2D2B2D"/>
                </a:solidFill>
                <a:latin typeface="Arial"/>
                <a:cs typeface="Arial"/>
              </a:rPr>
              <a:t>l</a:t>
            </a:r>
            <a:r>
              <a:rPr sz="350" dirty="0">
                <a:solidFill>
                  <a:srgbClr val="0C0A0C"/>
                </a:solidFill>
                <a:latin typeface="Arial"/>
                <a:cs typeface="Arial"/>
              </a:rPr>
              <a:t>ic</a:t>
            </a:r>
            <a:r>
              <a:rPr sz="350" spc="10" dirty="0">
                <a:solidFill>
                  <a:srgbClr val="2D2B2D"/>
                </a:solidFill>
                <a:latin typeface="Arial"/>
                <a:cs typeface="Arial"/>
              </a:rPr>
              <a:t>y</a:t>
            </a:r>
            <a:r>
              <a:rPr sz="350" spc="-3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350" spc="-10" dirty="0">
                <a:solidFill>
                  <a:srgbClr val="2D2B2D"/>
                </a:solidFill>
                <a:latin typeface="Times New Roman"/>
                <a:cs typeface="Times New Roman"/>
              </a:rPr>
              <a:t>A</a:t>
            </a:r>
            <a:r>
              <a:rPr sz="350" spc="-70" dirty="0">
                <a:solidFill>
                  <a:srgbClr val="2D2B2D"/>
                </a:solidFill>
                <a:latin typeface="Times New Roman"/>
                <a:cs typeface="Times New Roman"/>
              </a:rPr>
              <a:t>9</a:t>
            </a:r>
            <a:r>
              <a:rPr sz="350" spc="15" dirty="0">
                <a:solidFill>
                  <a:srgbClr val="0C0A0C"/>
                </a:solidFill>
                <a:latin typeface="Times New Roman"/>
                <a:cs typeface="Times New Roman"/>
              </a:rPr>
              <a:t>e</a:t>
            </a:r>
            <a:r>
              <a:rPr sz="350" spc="10" dirty="0">
                <a:solidFill>
                  <a:srgbClr val="2D2B2D"/>
                </a:solidFill>
                <a:latin typeface="Times New Roman"/>
                <a:cs typeface="Times New Roman"/>
              </a:rPr>
              <a:t>n1</a:t>
            </a:r>
            <a:endParaRPr sz="350">
              <a:latin typeface="Times New Roman"/>
              <a:cs typeface="Times New Roman"/>
            </a:endParaRPr>
          </a:p>
        </p:txBody>
      </p:sp>
      <p:sp>
        <p:nvSpPr>
          <p:cNvPr id="273" name="object 273"/>
          <p:cNvSpPr txBox="1"/>
          <p:nvPr/>
        </p:nvSpPr>
        <p:spPr>
          <a:xfrm>
            <a:off x="11630683" y="3890043"/>
            <a:ext cx="372745" cy="23812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750" b="1" spc="-5" dirty="0">
                <a:solidFill>
                  <a:srgbClr val="0C0A0C"/>
                </a:solidFill>
                <a:latin typeface="Times New Roman"/>
                <a:cs typeface="Times New Roman"/>
              </a:rPr>
              <a:t>Ei</a:t>
            </a:r>
            <a:r>
              <a:rPr sz="750" b="1" spc="-5" dirty="0">
                <a:solidFill>
                  <a:srgbClr val="828587"/>
                </a:solidFill>
                <a:latin typeface="Times New Roman"/>
                <a:cs typeface="Times New Roman"/>
              </a:rPr>
              <a:t>heptio</a:t>
            </a:r>
            <a:endParaRPr sz="750">
              <a:latin typeface="Times New Roman"/>
              <a:cs typeface="Times New Roman"/>
            </a:endParaRPr>
          </a:p>
          <a:p>
            <a:pPr marL="69215">
              <a:lnSpc>
                <a:spcPct val="100000"/>
              </a:lnSpc>
              <a:spcBef>
                <a:spcPts val="95"/>
              </a:spcBef>
            </a:pPr>
            <a:r>
              <a:rPr sz="500" spc="-25" dirty="0">
                <a:solidFill>
                  <a:srgbClr val="2D2B2D"/>
                </a:solidFill>
                <a:latin typeface="Times New Roman"/>
                <a:cs typeface="Times New Roman"/>
              </a:rPr>
              <a:t>Con</a:t>
            </a:r>
            <a:r>
              <a:rPr sz="500" spc="-10" dirty="0">
                <a:solidFill>
                  <a:srgbClr val="2D2B2D"/>
                </a:solidFill>
                <a:latin typeface="Times New Roman"/>
                <a:cs typeface="Times New Roman"/>
              </a:rPr>
              <a:t>t</a:t>
            </a:r>
            <a:r>
              <a:rPr sz="500" dirty="0">
                <a:solidFill>
                  <a:srgbClr val="2D2B2D"/>
                </a:solidFill>
                <a:latin typeface="Times New Roman"/>
                <a:cs typeface="Times New Roman"/>
              </a:rPr>
              <a:t> </a:t>
            </a:r>
            <a:r>
              <a:rPr sz="500" spc="-45" dirty="0">
                <a:solidFill>
                  <a:srgbClr val="2D2B2D"/>
                </a:solidFill>
                <a:latin typeface="Times New Roman"/>
                <a:cs typeface="Times New Roman"/>
              </a:rPr>
              <a:t> </a:t>
            </a:r>
            <a:r>
              <a:rPr sz="500" spc="-20" dirty="0">
                <a:solidFill>
                  <a:srgbClr val="0C0A0C"/>
                </a:solidFill>
                <a:latin typeface="Times New Roman"/>
                <a:cs typeface="Times New Roman"/>
              </a:rPr>
              <a:t>ou</a:t>
            </a:r>
            <a:r>
              <a:rPr sz="500" dirty="0">
                <a:solidFill>
                  <a:srgbClr val="0C0A0C"/>
                </a:solidFill>
                <a:latin typeface="Times New Roman"/>
                <a:cs typeface="Times New Roman"/>
              </a:rPr>
              <a:t> </a:t>
            </a:r>
            <a:r>
              <a:rPr sz="500" spc="-15" dirty="0">
                <a:solidFill>
                  <a:srgbClr val="2D2B2D"/>
                </a:solidFill>
                <a:latin typeface="Times New Roman"/>
                <a:cs typeface="Times New Roman"/>
              </a:rPr>
              <a:t>r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274" name="object 274"/>
          <p:cNvSpPr txBox="1"/>
          <p:nvPr/>
        </p:nvSpPr>
        <p:spPr>
          <a:xfrm>
            <a:off x="12120082" y="3485846"/>
            <a:ext cx="40513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2D2B2D"/>
                </a:solidFill>
                <a:latin typeface="Arial"/>
                <a:cs typeface="Arial"/>
              </a:rPr>
              <a:t>Apa</a:t>
            </a:r>
            <a:r>
              <a:rPr sz="500" spc="-110" dirty="0">
                <a:solidFill>
                  <a:srgbClr val="2D2B2D"/>
                </a:solidFill>
                <a:latin typeface="Arial"/>
                <a:cs typeface="Arial"/>
              </a:rPr>
              <a:t>c</a:t>
            </a:r>
            <a:r>
              <a:rPr sz="500" spc="-20" dirty="0">
                <a:solidFill>
                  <a:srgbClr val="0C0A0C"/>
                </a:solidFill>
                <a:latin typeface="Arial"/>
                <a:cs typeface="Arial"/>
              </a:rPr>
              <a:t>h</a:t>
            </a:r>
            <a:r>
              <a:rPr sz="500" spc="25" dirty="0">
                <a:solidFill>
                  <a:srgbClr val="2D2B2D"/>
                </a:solidFill>
                <a:latin typeface="Arial"/>
                <a:cs typeface="Arial"/>
              </a:rPr>
              <a:t>e</a:t>
            </a:r>
            <a:r>
              <a:rPr sz="500" spc="-2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500" spc="30" dirty="0">
                <a:solidFill>
                  <a:srgbClr val="2D2B2D"/>
                </a:solidFill>
                <a:latin typeface="Arial"/>
                <a:cs typeface="Arial"/>
              </a:rPr>
              <a:t>T</a:t>
            </a:r>
            <a:r>
              <a:rPr sz="500" spc="-70" dirty="0">
                <a:solidFill>
                  <a:srgbClr val="2D2B2D"/>
                </a:solidFill>
                <a:latin typeface="Arial"/>
                <a:cs typeface="Arial"/>
              </a:rPr>
              <a:t>h</a:t>
            </a:r>
            <a:r>
              <a:rPr sz="500" spc="35" dirty="0">
                <a:solidFill>
                  <a:srgbClr val="494D4F"/>
                </a:solidFill>
                <a:latin typeface="Arial"/>
                <a:cs typeface="Arial"/>
              </a:rPr>
              <a:t>r</a:t>
            </a:r>
            <a:r>
              <a:rPr sz="500" spc="-5" dirty="0">
                <a:solidFill>
                  <a:srgbClr val="0C0A0C"/>
                </a:solidFill>
                <a:latin typeface="Arial"/>
                <a:cs typeface="Arial"/>
              </a:rPr>
              <a:t>i</a:t>
            </a:r>
            <a:r>
              <a:rPr sz="500" spc="10" dirty="0">
                <a:solidFill>
                  <a:srgbClr val="494D4F"/>
                </a:solidFill>
                <a:latin typeface="Arial"/>
                <a:cs typeface="Arial"/>
              </a:rPr>
              <a:t>ft</a:t>
            </a:r>
            <a:endParaRPr sz="500">
              <a:latin typeface="Arial"/>
              <a:cs typeface="Arial"/>
            </a:endParaRPr>
          </a:p>
        </p:txBody>
      </p:sp>
      <p:sp>
        <p:nvSpPr>
          <p:cNvPr id="275" name="object 275"/>
          <p:cNvSpPr txBox="1"/>
          <p:nvPr/>
        </p:nvSpPr>
        <p:spPr>
          <a:xfrm>
            <a:off x="12129579" y="4314578"/>
            <a:ext cx="379730" cy="2679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6510">
              <a:lnSpc>
                <a:spcPts val="1180"/>
              </a:lnSpc>
              <a:spcBef>
                <a:spcPts val="120"/>
              </a:spcBef>
            </a:pPr>
            <a:r>
              <a:rPr sz="1050" b="1" spc="-285" dirty="0">
                <a:solidFill>
                  <a:srgbClr val="FB0813"/>
                </a:solidFill>
                <a:latin typeface="Times New Roman"/>
                <a:cs typeface="Times New Roman"/>
              </a:rPr>
              <a:t>NETFLIX</a:t>
            </a: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ts val="700"/>
              </a:lnSpc>
            </a:pPr>
            <a:r>
              <a:rPr sz="650" b="1" spc="30" dirty="0">
                <a:solidFill>
                  <a:srgbClr val="6B7074"/>
                </a:solidFill>
                <a:latin typeface="Arial"/>
                <a:cs typeface="Arial"/>
              </a:rPr>
              <a:t>RIBBON</a:t>
            </a:r>
            <a:endParaRPr sz="650">
              <a:latin typeface="Arial"/>
              <a:cs typeface="Arial"/>
            </a:endParaRPr>
          </a:p>
        </p:txBody>
      </p:sp>
      <p:sp>
        <p:nvSpPr>
          <p:cNvPr id="276" name="object 276"/>
          <p:cNvSpPr txBox="1"/>
          <p:nvPr/>
        </p:nvSpPr>
        <p:spPr>
          <a:xfrm>
            <a:off x="12638820" y="3386187"/>
            <a:ext cx="366395" cy="2209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50" spc="195" dirty="0">
                <a:solidFill>
                  <a:srgbClr val="FB3803"/>
                </a:solidFill>
                <a:latin typeface="Arial"/>
                <a:cs typeface="Arial"/>
              </a:rPr>
              <a:t>/\VI</a:t>
            </a:r>
            <a:endParaRPr sz="1250">
              <a:latin typeface="Arial"/>
              <a:cs typeface="Arial"/>
            </a:endParaRPr>
          </a:p>
        </p:txBody>
      </p:sp>
      <p:sp>
        <p:nvSpPr>
          <p:cNvPr id="277" name="object 277"/>
          <p:cNvSpPr txBox="1"/>
          <p:nvPr/>
        </p:nvSpPr>
        <p:spPr>
          <a:xfrm>
            <a:off x="12685900" y="3816288"/>
            <a:ext cx="270510" cy="466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900" spc="-655" dirty="0">
                <a:solidFill>
                  <a:srgbClr val="286EA1"/>
                </a:solidFill>
                <a:latin typeface="Arial"/>
                <a:cs typeface="Arial"/>
              </a:rPr>
              <a:t>-</a:t>
            </a:r>
            <a:r>
              <a:rPr sz="2400" b="1" i="1" spc="-982" baseline="34722" dirty="0">
                <a:solidFill>
                  <a:srgbClr val="286EA1"/>
                </a:solidFill>
                <a:latin typeface="Times New Roman"/>
                <a:cs typeface="Times New Roman"/>
              </a:rPr>
              <a:t>A</a:t>
            </a:r>
            <a:r>
              <a:rPr sz="2900" spc="-655" dirty="0">
                <a:solidFill>
                  <a:srgbClr val="286EA1"/>
                </a:solidFill>
                <a:latin typeface="Arial"/>
                <a:cs typeface="Arial"/>
              </a:rPr>
              <a:t>-­</a:t>
            </a:r>
            <a:endParaRPr sz="2900">
              <a:latin typeface="Arial"/>
              <a:cs typeface="Arial"/>
            </a:endParaRPr>
          </a:p>
        </p:txBody>
      </p:sp>
      <p:sp>
        <p:nvSpPr>
          <p:cNvPr id="278" name="object 278"/>
          <p:cNvSpPr txBox="1"/>
          <p:nvPr/>
        </p:nvSpPr>
        <p:spPr>
          <a:xfrm>
            <a:off x="12744859" y="4104771"/>
            <a:ext cx="100330" cy="100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-55" dirty="0">
                <a:solidFill>
                  <a:srgbClr val="0C0A0C"/>
                </a:solidFill>
                <a:latin typeface="Arial"/>
                <a:cs typeface="Arial"/>
              </a:rPr>
              <a:t>l</a:t>
            </a:r>
            <a:r>
              <a:rPr sz="500" spc="-20" dirty="0">
                <a:solidFill>
                  <a:srgbClr val="0C0A0C"/>
                </a:solidFill>
                <a:latin typeface="Arial"/>
                <a:cs typeface="Arial"/>
              </a:rPr>
              <a:t> </a:t>
            </a:r>
            <a:r>
              <a:rPr sz="500" spc="-95" dirty="0">
                <a:solidFill>
                  <a:srgbClr val="2D2B2D"/>
                </a:solidFill>
                <a:latin typeface="Arial"/>
                <a:cs typeface="Arial"/>
              </a:rPr>
              <a:t>stio</a:t>
            </a:r>
            <a:endParaRPr sz="500">
              <a:latin typeface="Arial"/>
              <a:cs typeface="Arial"/>
            </a:endParaRPr>
          </a:p>
        </p:txBody>
      </p:sp>
      <p:sp>
        <p:nvSpPr>
          <p:cNvPr id="279" name="object 279"/>
          <p:cNvSpPr txBox="1"/>
          <p:nvPr/>
        </p:nvSpPr>
        <p:spPr>
          <a:xfrm>
            <a:off x="12706587" y="4193939"/>
            <a:ext cx="78740" cy="459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50" spc="-375" dirty="0">
                <a:solidFill>
                  <a:srgbClr val="498C72"/>
                </a:solidFill>
                <a:latin typeface="Times New Roman"/>
                <a:cs typeface="Times New Roman"/>
              </a:rPr>
              <a:t>i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280" name="object 280"/>
          <p:cNvSpPr txBox="1"/>
          <p:nvPr/>
        </p:nvSpPr>
        <p:spPr>
          <a:xfrm>
            <a:off x="12711111" y="4540118"/>
            <a:ext cx="17208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-65" dirty="0">
                <a:solidFill>
                  <a:srgbClr val="494D4F"/>
                </a:solidFill>
                <a:latin typeface="Arial"/>
                <a:cs typeface="Arial"/>
              </a:rPr>
              <a:t>t</a:t>
            </a:r>
            <a:r>
              <a:rPr sz="500" spc="-75" dirty="0">
                <a:solidFill>
                  <a:srgbClr val="494D4F"/>
                </a:solidFill>
                <a:latin typeface="Arial"/>
                <a:cs typeface="Arial"/>
              </a:rPr>
              <a:t>r</a:t>
            </a:r>
            <a:r>
              <a:rPr sz="500" spc="45" dirty="0">
                <a:solidFill>
                  <a:srgbClr val="494D4F"/>
                </a:solidFill>
                <a:latin typeface="Arial"/>
                <a:cs typeface="Arial"/>
              </a:rPr>
              <a:t> </a:t>
            </a:r>
            <a:r>
              <a:rPr sz="500" spc="-90" dirty="0">
                <a:solidFill>
                  <a:srgbClr val="2FAFC8"/>
                </a:solidFill>
                <a:latin typeface="Arial"/>
                <a:cs typeface="Arial"/>
              </a:rPr>
              <a:t>a,</a:t>
            </a:r>
            <a:r>
              <a:rPr sz="500" dirty="0">
                <a:solidFill>
                  <a:srgbClr val="2FAFC8"/>
                </a:solidFill>
                <a:latin typeface="Arial"/>
                <a:cs typeface="Arial"/>
              </a:rPr>
              <a:t> </a:t>
            </a:r>
            <a:r>
              <a:rPr sz="500" spc="-10" dirty="0">
                <a:solidFill>
                  <a:srgbClr val="2FAFC8"/>
                </a:solidFill>
                <a:latin typeface="Arial"/>
                <a:cs typeface="Arial"/>
              </a:rPr>
              <a:t> </a:t>
            </a:r>
            <a:r>
              <a:rPr sz="500" spc="-80" dirty="0">
                <a:solidFill>
                  <a:srgbClr val="494D4F"/>
                </a:solidFill>
                <a:latin typeface="Arial"/>
                <a:cs typeface="Arial"/>
              </a:rPr>
              <a:t>fik</a:t>
            </a:r>
            <a:endParaRPr sz="500">
              <a:latin typeface="Arial"/>
              <a:cs typeface="Arial"/>
            </a:endParaRPr>
          </a:p>
        </p:txBody>
      </p:sp>
      <p:sp>
        <p:nvSpPr>
          <p:cNvPr id="281" name="object 281"/>
          <p:cNvSpPr txBox="1"/>
          <p:nvPr/>
        </p:nvSpPr>
        <p:spPr>
          <a:xfrm>
            <a:off x="13119287" y="3491091"/>
            <a:ext cx="35242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-70" dirty="0">
                <a:solidFill>
                  <a:srgbClr val="FF6EA5"/>
                </a:solidFill>
                <a:latin typeface="Times New Roman"/>
                <a:cs typeface="Times New Roman"/>
              </a:rPr>
              <a:t>I\ </a:t>
            </a:r>
            <a:r>
              <a:rPr sz="500" spc="50" dirty="0">
                <a:solidFill>
                  <a:srgbClr val="FF6EA5"/>
                </a:solidFill>
                <a:latin typeface="Times New Roman"/>
                <a:cs typeface="Times New Roman"/>
              </a:rPr>
              <a:t> </a:t>
            </a:r>
            <a:r>
              <a:rPr sz="500" spc="-120" dirty="0">
                <a:solidFill>
                  <a:srgbClr val="0A4656"/>
                </a:solidFill>
                <a:latin typeface="Arial"/>
                <a:cs typeface="Arial"/>
              </a:rPr>
              <a:t>b</a:t>
            </a:r>
            <a:r>
              <a:rPr sz="500" spc="5" dirty="0">
                <a:solidFill>
                  <a:srgbClr val="0A4656"/>
                </a:solidFill>
                <a:latin typeface="Arial"/>
                <a:cs typeface="Arial"/>
              </a:rPr>
              <a:t> </a:t>
            </a:r>
            <a:r>
              <a:rPr sz="500" spc="-114" dirty="0">
                <a:solidFill>
                  <a:srgbClr val="235B70"/>
                </a:solidFill>
                <a:latin typeface="Arial"/>
                <a:cs typeface="Arial"/>
              </a:rPr>
              <a:t>ac</a:t>
            </a:r>
            <a:r>
              <a:rPr sz="500" dirty="0">
                <a:solidFill>
                  <a:srgbClr val="235B70"/>
                </a:solidFill>
                <a:latin typeface="Arial"/>
                <a:cs typeface="Arial"/>
              </a:rPr>
              <a:t> </a:t>
            </a:r>
            <a:r>
              <a:rPr sz="500" spc="20" dirty="0">
                <a:solidFill>
                  <a:srgbClr val="235B70"/>
                </a:solidFill>
                <a:latin typeface="Arial"/>
                <a:cs typeface="Arial"/>
              </a:rPr>
              <a:t> </a:t>
            </a:r>
            <a:r>
              <a:rPr sz="500" spc="-95" dirty="0">
                <a:solidFill>
                  <a:srgbClr val="0A4656"/>
                </a:solidFill>
                <a:latin typeface="Arial"/>
                <a:cs typeface="Arial"/>
              </a:rPr>
              <a:t>kpl</a:t>
            </a:r>
            <a:r>
              <a:rPr sz="500" dirty="0">
                <a:solidFill>
                  <a:srgbClr val="0A4656"/>
                </a:solidFill>
                <a:latin typeface="Arial"/>
                <a:cs typeface="Arial"/>
              </a:rPr>
              <a:t>  </a:t>
            </a:r>
            <a:r>
              <a:rPr sz="500" spc="-65" dirty="0">
                <a:solidFill>
                  <a:srgbClr val="0A4656"/>
                </a:solidFill>
                <a:latin typeface="Arial"/>
                <a:cs typeface="Arial"/>
              </a:rPr>
              <a:t> </a:t>
            </a:r>
            <a:r>
              <a:rPr sz="500" spc="-120" dirty="0">
                <a:solidFill>
                  <a:srgbClr val="235B70"/>
                </a:solidFill>
                <a:latin typeface="Arial"/>
                <a:cs typeface="Arial"/>
              </a:rPr>
              <a:t>ane</a:t>
            </a:r>
            <a:endParaRPr sz="500">
              <a:latin typeface="Arial"/>
              <a:cs typeface="Arial"/>
            </a:endParaRPr>
          </a:p>
        </p:txBody>
      </p:sp>
      <p:sp>
        <p:nvSpPr>
          <p:cNvPr id="282" name="object 282"/>
          <p:cNvSpPr txBox="1"/>
          <p:nvPr/>
        </p:nvSpPr>
        <p:spPr>
          <a:xfrm>
            <a:off x="13293281" y="3957908"/>
            <a:ext cx="248285" cy="12001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b="1" spc="50" dirty="0">
                <a:solidFill>
                  <a:srgbClr val="0A2F4B"/>
                </a:solidFill>
                <a:latin typeface="Arial"/>
                <a:cs typeface="Arial"/>
              </a:rPr>
              <a:t>Kong</a:t>
            </a:r>
            <a:endParaRPr sz="600">
              <a:latin typeface="Arial"/>
              <a:cs typeface="Arial"/>
            </a:endParaRPr>
          </a:p>
        </p:txBody>
      </p:sp>
      <p:sp>
        <p:nvSpPr>
          <p:cNvPr id="283" name="object 283"/>
          <p:cNvSpPr txBox="1"/>
          <p:nvPr/>
        </p:nvSpPr>
        <p:spPr>
          <a:xfrm>
            <a:off x="13726306" y="3506826"/>
            <a:ext cx="293370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spc="30" dirty="0">
                <a:solidFill>
                  <a:srgbClr val="2D2B2D"/>
                </a:solidFill>
                <a:latin typeface="Arial"/>
                <a:cs typeface="Arial"/>
              </a:rPr>
              <a:t>CONOU</a:t>
            </a:r>
            <a:r>
              <a:rPr sz="400" spc="30" dirty="0">
                <a:solidFill>
                  <a:srgbClr val="605E60"/>
                </a:solidFill>
                <a:latin typeface="Arial"/>
                <a:cs typeface="Arial"/>
              </a:rPr>
              <a:t>I</a:t>
            </a:r>
            <a:r>
              <a:rPr sz="400" spc="30" dirty="0">
                <a:solidFill>
                  <a:srgbClr val="0C0A0C"/>
                </a:solidFill>
                <a:latin typeface="Arial"/>
                <a:cs typeface="Arial"/>
              </a:rPr>
              <a:t>T</a:t>
            </a:r>
            <a:endParaRPr sz="400">
              <a:latin typeface="Arial"/>
              <a:cs typeface="Arial"/>
            </a:endParaRPr>
          </a:p>
        </p:txBody>
      </p:sp>
      <p:sp>
        <p:nvSpPr>
          <p:cNvPr id="284" name="object 284"/>
          <p:cNvSpPr txBox="1"/>
          <p:nvPr/>
        </p:nvSpPr>
        <p:spPr>
          <a:xfrm>
            <a:off x="13643103" y="3847760"/>
            <a:ext cx="380365" cy="29654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1115"/>
              </a:lnSpc>
              <a:spcBef>
                <a:spcPts val="120"/>
              </a:spcBef>
            </a:pPr>
            <a:r>
              <a:rPr sz="1050" b="1" spc="-285" dirty="0">
                <a:solidFill>
                  <a:srgbClr val="FB0813"/>
                </a:solidFill>
                <a:latin typeface="Times New Roman"/>
                <a:cs typeface="Times New Roman"/>
              </a:rPr>
              <a:t>NETFLIX</a:t>
            </a: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ts val="994"/>
              </a:lnSpc>
            </a:pPr>
            <a:r>
              <a:rPr sz="950" b="1" spc="30" dirty="0">
                <a:solidFill>
                  <a:srgbClr val="6B7074"/>
                </a:solidFill>
                <a:latin typeface="Times New Roman"/>
                <a:cs typeface="Times New Roman"/>
              </a:rPr>
              <a:t>ZUUL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285" name="object 285"/>
          <p:cNvSpPr txBox="1"/>
          <p:nvPr/>
        </p:nvSpPr>
        <p:spPr>
          <a:xfrm>
            <a:off x="13670024" y="4482421"/>
            <a:ext cx="32067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90" dirty="0">
                <a:solidFill>
                  <a:srgbClr val="0A4656"/>
                </a:solidFill>
                <a:latin typeface="Arial"/>
                <a:cs typeface="Arial"/>
              </a:rPr>
              <a:t>vamp</a:t>
            </a:r>
            <a:endParaRPr sz="800">
              <a:latin typeface="Arial"/>
              <a:cs typeface="Arial"/>
            </a:endParaRPr>
          </a:p>
        </p:txBody>
      </p:sp>
      <p:sp>
        <p:nvSpPr>
          <p:cNvPr id="286" name="object 286"/>
          <p:cNvSpPr txBox="1"/>
          <p:nvPr/>
        </p:nvSpPr>
        <p:spPr>
          <a:xfrm>
            <a:off x="904054" y="5758132"/>
            <a:ext cx="739140" cy="55245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320"/>
              </a:spcBef>
            </a:pPr>
            <a:r>
              <a:rPr sz="2250" spc="85" dirty="0">
                <a:solidFill>
                  <a:srgbClr val="0A97D6"/>
                </a:solidFill>
                <a:latin typeface="Arial"/>
                <a:cs typeface="Arial"/>
              </a:rPr>
              <a:t>(ID</a:t>
            </a:r>
            <a:endParaRPr sz="2250">
              <a:latin typeface="Arial"/>
              <a:cs typeface="Arial"/>
            </a:endParaRPr>
          </a:p>
          <a:p>
            <a:pPr marL="160655">
              <a:lnSpc>
                <a:spcPct val="100000"/>
              </a:lnSpc>
              <a:spcBef>
                <a:spcPts val="85"/>
              </a:spcBef>
            </a:pPr>
            <a:r>
              <a:rPr sz="950" spc="55" dirty="0">
                <a:solidFill>
                  <a:srgbClr val="4D6072"/>
                </a:solidFill>
                <a:latin typeface="Arial"/>
                <a:cs typeface="Arial"/>
              </a:rPr>
              <a:t>R</a:t>
            </a:r>
            <a:r>
              <a:rPr sz="950" spc="55" dirty="0">
                <a:solidFill>
                  <a:srgbClr val="6B7074"/>
                </a:solidFill>
                <a:latin typeface="Arial"/>
                <a:cs typeface="Arial"/>
              </a:rPr>
              <a:t>OO</a:t>
            </a:r>
            <a:r>
              <a:rPr sz="950" spc="55" dirty="0">
                <a:solidFill>
                  <a:srgbClr val="4D6072"/>
                </a:solidFill>
                <a:latin typeface="Arial"/>
                <a:cs typeface="Arial"/>
              </a:rPr>
              <a:t>K</a:t>
            </a:r>
            <a:endParaRPr sz="950">
              <a:latin typeface="Arial"/>
              <a:cs typeface="Arial"/>
            </a:endParaRPr>
          </a:p>
        </p:txBody>
      </p:sp>
      <p:sp>
        <p:nvSpPr>
          <p:cNvPr id="287" name="object 287"/>
          <p:cNvSpPr txBox="1"/>
          <p:nvPr/>
        </p:nvSpPr>
        <p:spPr>
          <a:xfrm>
            <a:off x="965373" y="6353826"/>
            <a:ext cx="626745" cy="114935"/>
          </a:xfrm>
          <a:prstGeom prst="rect">
            <a:avLst/>
          </a:prstGeom>
          <a:solidFill>
            <a:srgbClr val="57A5D8"/>
          </a:solidFill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650" spc="40" dirty="0">
                <a:solidFill>
                  <a:srgbClr val="F4F6FB"/>
                </a:solidFill>
                <a:latin typeface="Arial"/>
                <a:cs typeface="Arial"/>
              </a:rPr>
              <a:t>CNC</a:t>
            </a:r>
            <a:r>
              <a:rPr sz="650" spc="35" dirty="0">
                <a:solidFill>
                  <a:srgbClr val="F4F6FB"/>
                </a:solidFill>
                <a:latin typeface="Arial"/>
                <a:cs typeface="Arial"/>
              </a:rPr>
              <a:t>F</a:t>
            </a:r>
            <a:r>
              <a:rPr sz="650" spc="-55" dirty="0">
                <a:solidFill>
                  <a:srgbClr val="F4F6FB"/>
                </a:solidFill>
                <a:latin typeface="Arial"/>
                <a:cs typeface="Arial"/>
              </a:rPr>
              <a:t> </a:t>
            </a:r>
            <a:r>
              <a:rPr sz="650" spc="20" dirty="0">
                <a:solidFill>
                  <a:srgbClr val="F4F6FB"/>
                </a:solidFill>
                <a:latin typeface="Arial"/>
                <a:cs typeface="Arial"/>
              </a:rPr>
              <a:t>Sandbox</a:t>
            </a:r>
            <a:endParaRPr sz="650">
              <a:latin typeface="Arial"/>
              <a:cs typeface="Arial"/>
            </a:endParaRPr>
          </a:p>
        </p:txBody>
      </p:sp>
      <p:sp>
        <p:nvSpPr>
          <p:cNvPr id="288" name="object 288"/>
          <p:cNvSpPr txBox="1"/>
          <p:nvPr/>
        </p:nvSpPr>
        <p:spPr>
          <a:xfrm>
            <a:off x="1842682" y="5426546"/>
            <a:ext cx="23431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70" dirty="0">
                <a:solidFill>
                  <a:srgbClr val="FD1C4B"/>
                </a:solidFill>
                <a:latin typeface="Arial"/>
                <a:cs typeface="Arial"/>
              </a:rPr>
              <a:t>@</a:t>
            </a:r>
            <a:endParaRPr sz="1450">
              <a:latin typeface="Arial"/>
              <a:cs typeface="Arial"/>
            </a:endParaRPr>
          </a:p>
        </p:txBody>
      </p:sp>
      <p:sp>
        <p:nvSpPr>
          <p:cNvPr id="289" name="object 289"/>
          <p:cNvSpPr txBox="1"/>
          <p:nvPr/>
        </p:nvSpPr>
        <p:spPr>
          <a:xfrm>
            <a:off x="1833353" y="5657332"/>
            <a:ext cx="623570" cy="145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78790" algn="l"/>
              </a:tabLst>
            </a:pPr>
            <a:r>
              <a:rPr sz="750" spc="75" dirty="0">
                <a:solidFill>
                  <a:srgbClr val="2F4252"/>
                </a:solidFill>
                <a:latin typeface="Arial"/>
                <a:cs typeface="Arial"/>
              </a:rPr>
              <a:t>c</a:t>
            </a:r>
            <a:r>
              <a:rPr sz="750" spc="-35" dirty="0">
                <a:solidFill>
                  <a:srgbClr val="494D4F"/>
                </a:solidFill>
                <a:latin typeface="Arial"/>
                <a:cs typeface="Arial"/>
              </a:rPr>
              <a:t>e</a:t>
            </a:r>
            <a:r>
              <a:rPr sz="750" spc="45" dirty="0">
                <a:solidFill>
                  <a:srgbClr val="2F4252"/>
                </a:solidFill>
                <a:latin typeface="Arial"/>
                <a:cs typeface="Arial"/>
              </a:rPr>
              <a:t>p</a:t>
            </a:r>
            <a:r>
              <a:rPr sz="750" spc="50" dirty="0">
                <a:solidFill>
                  <a:srgbClr val="2F4252"/>
                </a:solidFill>
                <a:latin typeface="Arial"/>
                <a:cs typeface="Arial"/>
              </a:rPr>
              <a:t>h</a:t>
            </a:r>
            <a:r>
              <a:rPr sz="750" dirty="0">
                <a:solidFill>
                  <a:srgbClr val="2F4252"/>
                </a:solidFill>
                <a:latin typeface="Arial"/>
                <a:cs typeface="Arial"/>
              </a:rPr>
              <a:t>	</a:t>
            </a:r>
            <a:r>
              <a:rPr sz="650" spc="-25" dirty="0">
                <a:solidFill>
                  <a:srgbClr val="2D2B2D"/>
                </a:solidFill>
                <a:latin typeface="Arial"/>
                <a:cs typeface="Arial"/>
              </a:rPr>
              <a:t>CSI</a:t>
            </a:r>
            <a:endParaRPr sz="650">
              <a:latin typeface="Arial"/>
              <a:cs typeface="Arial"/>
            </a:endParaRPr>
          </a:p>
        </p:txBody>
      </p:sp>
      <p:sp>
        <p:nvSpPr>
          <p:cNvPr id="290" name="object 290"/>
          <p:cNvSpPr txBox="1"/>
          <p:nvPr/>
        </p:nvSpPr>
        <p:spPr>
          <a:xfrm>
            <a:off x="1821286" y="6097923"/>
            <a:ext cx="28003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10" dirty="0">
                <a:solidFill>
                  <a:srgbClr val="6285BC"/>
                </a:solidFill>
                <a:latin typeface="Arial"/>
                <a:cs typeface="Arial"/>
              </a:rPr>
              <a:t>kasten</a:t>
            </a:r>
            <a:endParaRPr sz="650">
              <a:latin typeface="Arial"/>
              <a:cs typeface="Arial"/>
            </a:endParaRPr>
          </a:p>
        </p:txBody>
      </p:sp>
      <p:sp>
        <p:nvSpPr>
          <p:cNvPr id="291" name="object 291"/>
          <p:cNvSpPr txBox="1"/>
          <p:nvPr/>
        </p:nvSpPr>
        <p:spPr>
          <a:xfrm>
            <a:off x="1765572" y="6303185"/>
            <a:ext cx="362585" cy="29146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99060">
              <a:lnSpc>
                <a:spcPct val="100000"/>
              </a:lnSpc>
              <a:spcBef>
                <a:spcPts val="254"/>
              </a:spcBef>
            </a:pPr>
            <a:r>
              <a:rPr sz="1200" spc="5" dirty="0">
                <a:solidFill>
                  <a:srgbClr val="FD5605"/>
                </a:solidFill>
                <a:latin typeface="Times New Roman"/>
                <a:cs typeface="Times New Roman"/>
              </a:rPr>
              <a:t>('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350" spc="-10" dirty="0">
                <a:solidFill>
                  <a:srgbClr val="0C0A0C"/>
                </a:solidFill>
                <a:latin typeface="Arial"/>
                <a:cs typeface="Arial"/>
              </a:rPr>
              <a:t>PURE</a:t>
            </a:r>
            <a:r>
              <a:rPr sz="350" spc="-10" dirty="0">
                <a:solidFill>
                  <a:srgbClr val="828587"/>
                </a:solidFill>
                <a:latin typeface="Arial"/>
                <a:cs typeface="Arial"/>
              </a:rPr>
              <a:t>STORAGE</a:t>
            </a:r>
            <a:endParaRPr sz="350">
              <a:latin typeface="Arial"/>
              <a:cs typeface="Arial"/>
            </a:endParaRPr>
          </a:p>
        </p:txBody>
      </p:sp>
      <p:sp>
        <p:nvSpPr>
          <p:cNvPr id="292" name="object 292"/>
          <p:cNvSpPr txBox="1"/>
          <p:nvPr/>
        </p:nvSpPr>
        <p:spPr>
          <a:xfrm>
            <a:off x="2277006" y="5431791"/>
            <a:ext cx="770255" cy="290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98145" algn="l"/>
              </a:tabLst>
            </a:pPr>
            <a:r>
              <a:rPr sz="2550" i="1" spc="-44" baseline="1633" dirty="0">
                <a:solidFill>
                  <a:srgbClr val="FD9511"/>
                </a:solidFill>
                <a:latin typeface="Arial"/>
                <a:cs typeface="Arial"/>
              </a:rPr>
              <a:t>8;;	</a:t>
            </a:r>
            <a:r>
              <a:rPr sz="500" spc="30" dirty="0">
                <a:solidFill>
                  <a:srgbClr val="037BCD"/>
                </a:solidFill>
                <a:latin typeface="Times New Roman"/>
                <a:cs typeface="Times New Roman"/>
              </a:rPr>
              <a:t>()</a:t>
            </a:r>
            <a:r>
              <a:rPr sz="500" spc="170" dirty="0">
                <a:solidFill>
                  <a:srgbClr val="037BCD"/>
                </a:solidFill>
                <a:latin typeface="Times New Roman"/>
                <a:cs typeface="Times New Roman"/>
              </a:rPr>
              <a:t> </a:t>
            </a:r>
            <a:r>
              <a:rPr sz="500" dirty="0">
                <a:solidFill>
                  <a:srgbClr val="2D2B2D"/>
                </a:solidFill>
                <a:latin typeface="Times New Roman"/>
                <a:cs typeface="Times New Roman"/>
              </a:rPr>
              <a:t>DATERA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293" name="object 293"/>
          <p:cNvSpPr txBox="1"/>
          <p:nvPr/>
        </p:nvSpPr>
        <p:spPr>
          <a:xfrm>
            <a:off x="2232489" y="6247033"/>
            <a:ext cx="330200" cy="36830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6350" algn="ctr">
              <a:lnSpc>
                <a:spcPct val="100000"/>
              </a:lnSpc>
              <a:spcBef>
                <a:spcPts val="490"/>
              </a:spcBef>
            </a:pPr>
            <a:r>
              <a:rPr sz="1200" spc="160" dirty="0">
                <a:solidFill>
                  <a:srgbClr val="0A5D8C"/>
                </a:solidFill>
                <a:latin typeface="Arial"/>
                <a:cs typeface="Arial"/>
              </a:rPr>
              <a:t>@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sz="550" spc="40" dirty="0">
                <a:solidFill>
                  <a:srgbClr val="0A5D8C"/>
                </a:solidFill>
                <a:latin typeface="Arial"/>
                <a:cs typeface="Arial"/>
              </a:rPr>
              <a:t>Quobyte</a:t>
            </a:r>
            <a:endParaRPr sz="550">
              <a:latin typeface="Arial"/>
              <a:cs typeface="Arial"/>
            </a:endParaRPr>
          </a:p>
        </p:txBody>
      </p:sp>
      <p:sp>
        <p:nvSpPr>
          <p:cNvPr id="294" name="object 294"/>
          <p:cNvSpPr txBox="1"/>
          <p:nvPr/>
        </p:nvSpPr>
        <p:spPr>
          <a:xfrm>
            <a:off x="3117582" y="5573410"/>
            <a:ext cx="408940" cy="12001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spc="5" dirty="0">
                <a:solidFill>
                  <a:srgbClr val="037BCD"/>
                </a:solidFill>
                <a:latin typeface="Arial"/>
                <a:cs typeface="Arial"/>
              </a:rPr>
              <a:t>OOI.L</a:t>
            </a:r>
            <a:r>
              <a:rPr sz="600" spc="5" dirty="0">
                <a:solidFill>
                  <a:srgbClr val="828587"/>
                </a:solidFill>
                <a:latin typeface="Arial"/>
                <a:cs typeface="Arial"/>
              </a:rPr>
              <a:t>EMC</a:t>
            </a:r>
            <a:endParaRPr sz="600">
              <a:latin typeface="Arial"/>
              <a:cs typeface="Arial"/>
            </a:endParaRPr>
          </a:p>
        </p:txBody>
      </p:sp>
      <p:sp>
        <p:nvSpPr>
          <p:cNvPr id="295" name="object 295"/>
          <p:cNvSpPr txBox="1"/>
          <p:nvPr/>
        </p:nvSpPr>
        <p:spPr>
          <a:xfrm>
            <a:off x="2215597" y="5966795"/>
            <a:ext cx="375285" cy="1778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9050">
              <a:lnSpc>
                <a:spcPts val="555"/>
              </a:lnSpc>
              <a:spcBef>
                <a:spcPts val="125"/>
              </a:spcBef>
            </a:pPr>
            <a:r>
              <a:rPr sz="550" spc="60" dirty="0">
                <a:solidFill>
                  <a:srgbClr val="0C0A0C"/>
                </a:solidFill>
                <a:latin typeface="Times New Roman"/>
                <a:cs typeface="Times New Roman"/>
              </a:rPr>
              <a:t>&amp;</a:t>
            </a:r>
            <a:r>
              <a:rPr sz="550" spc="20" dirty="0">
                <a:solidFill>
                  <a:srgbClr val="0C0A0C"/>
                </a:solidFill>
                <a:latin typeface="Times New Roman"/>
                <a:cs typeface="Times New Roman"/>
              </a:rPr>
              <a:t>.</a:t>
            </a:r>
            <a:r>
              <a:rPr sz="550" dirty="0">
                <a:solidFill>
                  <a:srgbClr val="0C0A0C"/>
                </a:solidFill>
                <a:latin typeface="Times New Roman"/>
                <a:cs typeface="Times New Roman"/>
              </a:rPr>
              <a:t> </a:t>
            </a:r>
            <a:r>
              <a:rPr sz="550" spc="-10" dirty="0">
                <a:solidFill>
                  <a:srgbClr val="0C0A0C"/>
                </a:solidFill>
                <a:latin typeface="Times New Roman"/>
                <a:cs typeface="Times New Roman"/>
              </a:rPr>
              <a:t> </a:t>
            </a:r>
            <a:r>
              <a:rPr sz="550" spc="45" dirty="0">
                <a:solidFill>
                  <a:srgbClr val="0C0A0C"/>
                </a:solidFill>
                <a:latin typeface="Times New Roman"/>
                <a:cs typeface="Times New Roman"/>
              </a:rPr>
              <a:t>L</a:t>
            </a:r>
            <a:r>
              <a:rPr sz="550" spc="55" dirty="0">
                <a:solidFill>
                  <a:srgbClr val="0C0A0C"/>
                </a:solidFill>
                <a:latin typeface="Times New Roman"/>
                <a:cs typeface="Times New Roman"/>
              </a:rPr>
              <a:t>e</a:t>
            </a:r>
            <a:r>
              <a:rPr sz="550" spc="40" dirty="0">
                <a:solidFill>
                  <a:srgbClr val="0C0A0C"/>
                </a:solidFill>
                <a:latin typeface="Times New Roman"/>
                <a:cs typeface="Times New Roman"/>
              </a:rPr>
              <a:t>o</a:t>
            </a:r>
            <a:r>
              <a:rPr sz="550" spc="-75" dirty="0">
                <a:solidFill>
                  <a:srgbClr val="0C0A0C"/>
                </a:solidFill>
                <a:latin typeface="Times New Roman"/>
                <a:cs typeface="Times New Roman"/>
              </a:rPr>
              <a:t> </a:t>
            </a:r>
            <a:r>
              <a:rPr sz="550" spc="40" dirty="0">
                <a:solidFill>
                  <a:srgbClr val="2D2B2D"/>
                </a:solidFill>
                <a:latin typeface="Times New Roman"/>
                <a:cs typeface="Times New Roman"/>
              </a:rPr>
              <a:t>FS</a:t>
            </a:r>
            <a:endParaRPr sz="550">
              <a:latin typeface="Times New Roman"/>
              <a:cs typeface="Times New Roman"/>
            </a:endParaRPr>
          </a:p>
          <a:p>
            <a:pPr marL="12700">
              <a:lnSpc>
                <a:spcPts val="615"/>
              </a:lnSpc>
            </a:pPr>
            <a:r>
              <a:rPr sz="600" b="1" spc="-20" dirty="0">
                <a:solidFill>
                  <a:srgbClr val="0C0A0C"/>
                </a:solidFill>
                <a:latin typeface="Arial"/>
                <a:cs typeface="Arial"/>
              </a:rPr>
              <a:t>"'llf</a:t>
            </a:r>
            <a:endParaRPr sz="600">
              <a:latin typeface="Arial"/>
              <a:cs typeface="Arial"/>
            </a:endParaRPr>
          </a:p>
        </p:txBody>
      </p:sp>
      <p:sp>
        <p:nvSpPr>
          <p:cNvPr id="296" name="object 296"/>
          <p:cNvSpPr txBox="1"/>
          <p:nvPr/>
        </p:nvSpPr>
        <p:spPr>
          <a:xfrm>
            <a:off x="2672693" y="5956305"/>
            <a:ext cx="347345" cy="1854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715"/>
              </a:lnSpc>
              <a:spcBef>
                <a:spcPts val="110"/>
              </a:spcBef>
            </a:pPr>
            <a:r>
              <a:rPr sz="650" b="1" dirty="0">
                <a:solidFill>
                  <a:srgbClr val="FB0813"/>
                </a:solidFill>
                <a:latin typeface="Times New Roman"/>
                <a:cs typeface="Times New Roman"/>
              </a:rPr>
              <a:t>O</a:t>
            </a:r>
            <a:r>
              <a:rPr sz="650" b="1" spc="-20" dirty="0">
                <a:solidFill>
                  <a:srgbClr val="FF2103"/>
                </a:solidFill>
                <a:latin typeface="Times New Roman"/>
                <a:cs typeface="Times New Roman"/>
              </a:rPr>
              <a:t>J</a:t>
            </a:r>
            <a:r>
              <a:rPr sz="650" b="1" spc="5" dirty="0">
                <a:solidFill>
                  <a:srgbClr val="FD5605"/>
                </a:solidFill>
                <a:latin typeface="Times New Roman"/>
                <a:cs typeface="Times New Roman"/>
              </a:rPr>
              <a:t>oye</a:t>
            </a:r>
            <a:r>
              <a:rPr sz="650" b="1" spc="-10" dirty="0">
                <a:solidFill>
                  <a:srgbClr val="FD5605"/>
                </a:solidFill>
                <a:latin typeface="Times New Roman"/>
                <a:cs typeface="Times New Roman"/>
              </a:rPr>
              <a:t> </a:t>
            </a:r>
            <a:r>
              <a:rPr sz="650" b="1" dirty="0">
                <a:solidFill>
                  <a:srgbClr val="FD8011"/>
                </a:solidFill>
                <a:latin typeface="Times New Roman"/>
                <a:cs typeface="Times New Roman"/>
              </a:rPr>
              <a:t>nf</a:t>
            </a:r>
            <a:endParaRPr sz="650">
              <a:latin typeface="Times New Roman"/>
              <a:cs typeface="Times New Roman"/>
            </a:endParaRPr>
          </a:p>
          <a:p>
            <a:pPr marL="58419">
              <a:lnSpc>
                <a:spcPts val="535"/>
              </a:lnSpc>
            </a:pPr>
            <a:r>
              <a:rPr sz="500" b="1" spc="25" dirty="0">
                <a:solidFill>
                  <a:srgbClr val="9A9A9E"/>
                </a:solidFill>
                <a:latin typeface="Arial"/>
                <a:cs typeface="Arial"/>
              </a:rPr>
              <a:t>MANTA</a:t>
            </a:r>
            <a:endParaRPr sz="500">
              <a:latin typeface="Arial"/>
              <a:cs typeface="Arial"/>
            </a:endParaRPr>
          </a:p>
        </p:txBody>
      </p:sp>
      <p:sp>
        <p:nvSpPr>
          <p:cNvPr id="297" name="object 297"/>
          <p:cNvSpPr txBox="1"/>
          <p:nvPr/>
        </p:nvSpPr>
        <p:spPr>
          <a:xfrm>
            <a:off x="3225518" y="5909099"/>
            <a:ext cx="137795" cy="1828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00" spc="-85" dirty="0">
                <a:solidFill>
                  <a:srgbClr val="494D4F"/>
                </a:solidFill>
                <a:latin typeface="Times New Roman"/>
                <a:cs typeface="Times New Roman"/>
              </a:rPr>
              <a:t>?...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98" name="object 298"/>
          <p:cNvSpPr txBox="1"/>
          <p:nvPr/>
        </p:nvSpPr>
        <p:spPr>
          <a:xfrm>
            <a:off x="3250638" y="5909099"/>
            <a:ext cx="119380" cy="25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00" b="1" spc="70" dirty="0">
                <a:solidFill>
                  <a:srgbClr val="494D4F"/>
                </a:solidFill>
                <a:latin typeface="Times New Roman"/>
                <a:cs typeface="Times New Roman"/>
              </a:rPr>
              <a:t>r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99" name="object 299"/>
          <p:cNvSpPr txBox="1"/>
          <p:nvPr/>
        </p:nvSpPr>
        <p:spPr>
          <a:xfrm>
            <a:off x="3144247" y="6097923"/>
            <a:ext cx="318770" cy="1263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6070" indent="-294005">
              <a:lnSpc>
                <a:spcPts val="994"/>
              </a:lnSpc>
              <a:buClr>
                <a:srgbClr val="62050A"/>
              </a:buClr>
              <a:buSzPts val="5850"/>
              <a:buFont typeface="Arial"/>
              <a:buChar char="•"/>
              <a:tabLst>
                <a:tab pos="306705" algn="l"/>
              </a:tabLst>
            </a:pPr>
            <a:r>
              <a:rPr sz="650" b="1" spc="45" dirty="0">
                <a:solidFill>
                  <a:srgbClr val="494D4F"/>
                </a:solidFill>
                <a:latin typeface="Arial"/>
                <a:cs typeface="Arial"/>
              </a:rPr>
              <a:t>MINIO</a:t>
            </a:r>
            <a:endParaRPr sz="650">
              <a:latin typeface="Arial"/>
              <a:cs typeface="Arial"/>
            </a:endParaRPr>
          </a:p>
        </p:txBody>
      </p:sp>
      <p:sp>
        <p:nvSpPr>
          <p:cNvPr id="300" name="object 300"/>
          <p:cNvSpPr txBox="1"/>
          <p:nvPr/>
        </p:nvSpPr>
        <p:spPr>
          <a:xfrm>
            <a:off x="3174865" y="6554251"/>
            <a:ext cx="250825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spc="40" dirty="0">
                <a:solidFill>
                  <a:srgbClr val="FD212A"/>
                </a:solidFill>
                <a:latin typeface="Arial"/>
                <a:cs typeface="Arial"/>
              </a:rPr>
              <a:t>R</a:t>
            </a:r>
            <a:r>
              <a:rPr sz="400" spc="-20" dirty="0">
                <a:solidFill>
                  <a:srgbClr val="FD212A"/>
                </a:solidFill>
                <a:latin typeface="Arial"/>
                <a:cs typeface="Arial"/>
              </a:rPr>
              <a:t> </a:t>
            </a:r>
            <a:r>
              <a:rPr sz="400" spc="30" dirty="0">
                <a:solidFill>
                  <a:srgbClr val="FD212A"/>
                </a:solidFill>
                <a:latin typeface="Arial"/>
                <a:cs typeface="Arial"/>
              </a:rPr>
              <a:t>O</a:t>
            </a:r>
            <a:r>
              <a:rPr sz="400" spc="35" dirty="0">
                <a:solidFill>
                  <a:srgbClr val="FB0813"/>
                </a:solidFill>
                <a:latin typeface="Arial"/>
                <a:cs typeface="Arial"/>
              </a:rPr>
              <a:t>S</a:t>
            </a:r>
            <a:r>
              <a:rPr sz="400" dirty="0">
                <a:solidFill>
                  <a:srgbClr val="FB0813"/>
                </a:solidFill>
                <a:latin typeface="Arial"/>
                <a:cs typeface="Arial"/>
              </a:rPr>
              <a:t> </a:t>
            </a:r>
            <a:r>
              <a:rPr sz="400" spc="15" dirty="0">
                <a:solidFill>
                  <a:srgbClr val="FB0813"/>
                </a:solidFill>
                <a:latin typeface="Arial"/>
                <a:cs typeface="Arial"/>
              </a:rPr>
              <a:t> </a:t>
            </a:r>
            <a:r>
              <a:rPr sz="400" spc="20" dirty="0">
                <a:solidFill>
                  <a:srgbClr val="FB0813"/>
                </a:solidFill>
                <a:latin typeface="Arial"/>
                <a:cs typeface="Arial"/>
              </a:rPr>
              <a:t>IN</a:t>
            </a:r>
            <a:endParaRPr sz="400">
              <a:latin typeface="Arial"/>
              <a:cs typeface="Arial"/>
            </a:endParaRPr>
          </a:p>
        </p:txBody>
      </p:sp>
      <p:sp>
        <p:nvSpPr>
          <p:cNvPr id="301" name="object 301"/>
          <p:cNvSpPr txBox="1"/>
          <p:nvPr/>
        </p:nvSpPr>
        <p:spPr>
          <a:xfrm>
            <a:off x="3591133" y="5594391"/>
            <a:ext cx="374015" cy="95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50" spc="20" dirty="0">
                <a:solidFill>
                  <a:srgbClr val="05366E"/>
                </a:solidFill>
                <a:latin typeface="Arial"/>
                <a:cs typeface="Arial"/>
              </a:rPr>
              <a:t>o/</a:t>
            </a:r>
            <a:r>
              <a:rPr sz="450" spc="45" dirty="0">
                <a:solidFill>
                  <a:srgbClr val="05366E"/>
                </a:solidFill>
                <a:latin typeface="Arial"/>
                <a:cs typeface="Arial"/>
              </a:rPr>
              <a:t> </a:t>
            </a:r>
            <a:r>
              <a:rPr sz="450" spc="20" dirty="0">
                <a:solidFill>
                  <a:srgbClr val="1F4470"/>
                </a:solidFill>
                <a:latin typeface="Arial"/>
                <a:cs typeface="Arial"/>
              </a:rPr>
              <a:t>'Dlamand</a:t>
            </a:r>
            <a:endParaRPr sz="450">
              <a:latin typeface="Arial"/>
              <a:cs typeface="Arial"/>
            </a:endParaRPr>
          </a:p>
        </p:txBody>
      </p:sp>
      <p:sp>
        <p:nvSpPr>
          <p:cNvPr id="302" name="object 302"/>
          <p:cNvSpPr txBox="1"/>
          <p:nvPr/>
        </p:nvSpPr>
        <p:spPr>
          <a:xfrm>
            <a:off x="3604933" y="5688803"/>
            <a:ext cx="275590" cy="5168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200" b="1" spc="185" dirty="0">
                <a:solidFill>
                  <a:srgbClr val="037BCD"/>
                </a:solidFill>
                <a:latin typeface="Times New Roman"/>
                <a:cs typeface="Times New Roman"/>
              </a:rPr>
              <a:t>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03" name="object 303"/>
          <p:cNvSpPr txBox="1"/>
          <p:nvPr/>
        </p:nvSpPr>
        <p:spPr>
          <a:xfrm>
            <a:off x="3614650" y="6108415"/>
            <a:ext cx="289560" cy="100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b="1" spc="10" dirty="0">
                <a:solidFill>
                  <a:srgbClr val="2D2B2D"/>
                </a:solidFill>
                <a:latin typeface="Arial"/>
                <a:cs typeface="Arial"/>
              </a:rPr>
              <a:t>NetApp·</a:t>
            </a:r>
            <a:endParaRPr sz="500">
              <a:latin typeface="Arial"/>
              <a:cs typeface="Arial"/>
            </a:endParaRPr>
          </a:p>
        </p:txBody>
      </p:sp>
      <p:sp>
        <p:nvSpPr>
          <p:cNvPr id="304" name="object 304"/>
          <p:cNvSpPr txBox="1"/>
          <p:nvPr/>
        </p:nvSpPr>
        <p:spPr>
          <a:xfrm>
            <a:off x="4138090" y="5846158"/>
            <a:ext cx="14351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b="1" spc="-475" dirty="0">
                <a:solidFill>
                  <a:srgbClr val="494D4F"/>
                </a:solidFill>
                <a:latin typeface="Arial"/>
                <a:cs typeface="Arial"/>
              </a:rPr>
              <a:t>V</a:t>
            </a:r>
            <a:endParaRPr sz="2100">
              <a:latin typeface="Arial"/>
              <a:cs typeface="Arial"/>
            </a:endParaRPr>
          </a:p>
        </p:txBody>
      </p:sp>
      <p:sp>
        <p:nvSpPr>
          <p:cNvPr id="305" name="object 305"/>
          <p:cNvSpPr txBox="1"/>
          <p:nvPr/>
        </p:nvSpPr>
        <p:spPr>
          <a:xfrm>
            <a:off x="4031154" y="6092678"/>
            <a:ext cx="31686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-50" dirty="0">
                <a:solidFill>
                  <a:srgbClr val="FF3426"/>
                </a:solidFill>
                <a:latin typeface="Arial"/>
                <a:cs typeface="Arial"/>
              </a:rPr>
              <a:t>1'i</a:t>
            </a:r>
            <a:r>
              <a:rPr sz="500" spc="-145" dirty="0">
                <a:solidFill>
                  <a:srgbClr val="FF3426"/>
                </a:solidFill>
                <a:latin typeface="Arial"/>
                <a:cs typeface="Arial"/>
              </a:rPr>
              <a:t>J</a:t>
            </a:r>
            <a:r>
              <a:rPr sz="500" spc="-70" dirty="0">
                <a:solidFill>
                  <a:srgbClr val="FB0813"/>
                </a:solidFill>
                <a:latin typeface="Arial"/>
                <a:cs typeface="Arial"/>
              </a:rPr>
              <a:t>p</a:t>
            </a:r>
            <a:r>
              <a:rPr sz="500" spc="-45" dirty="0">
                <a:solidFill>
                  <a:srgbClr val="FB0813"/>
                </a:solidFill>
                <a:latin typeface="Arial"/>
                <a:cs typeface="Arial"/>
              </a:rPr>
              <a:t> </a:t>
            </a:r>
            <a:r>
              <a:rPr sz="500" spc="-70" dirty="0">
                <a:solidFill>
                  <a:srgbClr val="FD212A"/>
                </a:solidFill>
                <a:latin typeface="Arial"/>
                <a:cs typeface="Arial"/>
              </a:rPr>
              <a:t>e</a:t>
            </a:r>
            <a:r>
              <a:rPr sz="500" spc="-75" dirty="0">
                <a:solidFill>
                  <a:srgbClr val="FD212A"/>
                </a:solidFill>
                <a:latin typeface="Arial"/>
                <a:cs typeface="Arial"/>
              </a:rPr>
              <a:t> </a:t>
            </a:r>
            <a:r>
              <a:rPr sz="500" dirty="0">
                <a:solidFill>
                  <a:srgbClr val="F0664D"/>
                </a:solidFill>
                <a:latin typeface="Arial"/>
                <a:cs typeface="Arial"/>
              </a:rPr>
              <a:t>nE</a:t>
            </a:r>
            <a:r>
              <a:rPr sz="500" spc="-95" dirty="0">
                <a:solidFill>
                  <a:srgbClr val="F0664D"/>
                </a:solidFill>
                <a:latin typeface="Arial"/>
                <a:cs typeface="Arial"/>
              </a:rPr>
              <a:t>:</a:t>
            </a:r>
            <a:r>
              <a:rPr sz="500" spc="-165" dirty="0">
                <a:solidFill>
                  <a:srgbClr val="FF3426"/>
                </a:solidFill>
                <a:latin typeface="Arial"/>
                <a:cs typeface="Arial"/>
              </a:rPr>
              <a:t>O</a:t>
            </a:r>
            <a:r>
              <a:rPr sz="500" spc="5" dirty="0">
                <a:solidFill>
                  <a:srgbClr val="F0664D"/>
                </a:solidFill>
                <a:latin typeface="Arial"/>
                <a:cs typeface="Arial"/>
              </a:rPr>
              <a:t>S</a:t>
            </a:r>
            <a:endParaRPr sz="500">
              <a:latin typeface="Arial"/>
              <a:cs typeface="Arial"/>
            </a:endParaRPr>
          </a:p>
        </p:txBody>
      </p:sp>
      <p:sp>
        <p:nvSpPr>
          <p:cNvPr id="306" name="object 306"/>
          <p:cNvSpPr txBox="1"/>
          <p:nvPr/>
        </p:nvSpPr>
        <p:spPr>
          <a:xfrm>
            <a:off x="4025431" y="6438858"/>
            <a:ext cx="39179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-20" dirty="0">
                <a:solidFill>
                  <a:srgbClr val="05A5B5"/>
                </a:solidFill>
                <a:latin typeface="Arial"/>
                <a:cs typeface="Arial"/>
              </a:rPr>
              <a:t>spr</a:t>
            </a:r>
            <a:r>
              <a:rPr sz="650" spc="-20" dirty="0">
                <a:solidFill>
                  <a:srgbClr val="2FAFC8"/>
                </a:solidFill>
                <a:latin typeface="Arial"/>
                <a:cs typeface="Arial"/>
              </a:rPr>
              <a:t>i</a:t>
            </a:r>
            <a:r>
              <a:rPr sz="650" spc="-20" dirty="0">
                <a:solidFill>
                  <a:srgbClr val="05A5B5"/>
                </a:solidFill>
                <a:latin typeface="Arial"/>
                <a:cs typeface="Arial"/>
              </a:rPr>
              <a:t>ng</a:t>
            </a:r>
            <a:r>
              <a:rPr sz="650" spc="-20" dirty="0">
                <a:solidFill>
                  <a:srgbClr val="605E60"/>
                </a:solidFill>
                <a:latin typeface="Arial"/>
                <a:cs typeface="Arial"/>
              </a:rPr>
              <a:t>path</a:t>
            </a:r>
            <a:endParaRPr sz="650">
              <a:latin typeface="Arial"/>
              <a:cs typeface="Arial"/>
            </a:endParaRPr>
          </a:p>
        </p:txBody>
      </p:sp>
      <p:sp>
        <p:nvSpPr>
          <p:cNvPr id="307" name="object 307"/>
          <p:cNvSpPr txBox="1"/>
          <p:nvPr/>
        </p:nvSpPr>
        <p:spPr>
          <a:xfrm>
            <a:off x="4943635" y="5646842"/>
            <a:ext cx="32448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-30" dirty="0">
                <a:solidFill>
                  <a:srgbClr val="01A049"/>
                </a:solidFill>
                <a:latin typeface="Arial"/>
                <a:cs typeface="Arial"/>
              </a:rPr>
              <a:t>HEDVIG</a:t>
            </a:r>
            <a:endParaRPr sz="650">
              <a:latin typeface="Arial"/>
              <a:cs typeface="Arial"/>
            </a:endParaRPr>
          </a:p>
        </p:txBody>
      </p:sp>
      <p:sp>
        <p:nvSpPr>
          <p:cNvPr id="308" name="object 308"/>
          <p:cNvSpPr txBox="1"/>
          <p:nvPr/>
        </p:nvSpPr>
        <p:spPr>
          <a:xfrm>
            <a:off x="5079879" y="5998266"/>
            <a:ext cx="217804" cy="12001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i="1" spc="35" dirty="0">
                <a:solidFill>
                  <a:srgbClr val="6DB82B"/>
                </a:solidFill>
                <a:latin typeface="Times New Roman"/>
                <a:cs typeface="Times New Roman"/>
              </a:rPr>
              <a:t>n</a:t>
            </a:r>
            <a:r>
              <a:rPr sz="600" i="1" spc="45" dirty="0">
                <a:solidFill>
                  <a:srgbClr val="1CC1E9"/>
                </a:solidFill>
                <a:latin typeface="Times New Roman"/>
                <a:cs typeface="Times New Roman"/>
              </a:rPr>
              <a:t>SDS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09" name="object 309"/>
          <p:cNvSpPr txBox="1"/>
          <p:nvPr/>
        </p:nvSpPr>
        <p:spPr>
          <a:xfrm>
            <a:off x="4990155" y="6517535"/>
            <a:ext cx="234950" cy="100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b="1" spc="10" dirty="0">
                <a:solidFill>
                  <a:srgbClr val="0C0A0C"/>
                </a:solidFill>
                <a:latin typeface="Arial"/>
                <a:cs typeface="Arial"/>
              </a:rPr>
              <a:t>SWIFT</a:t>
            </a:r>
            <a:endParaRPr sz="500">
              <a:latin typeface="Arial"/>
              <a:cs typeface="Arial"/>
            </a:endParaRPr>
          </a:p>
        </p:txBody>
      </p:sp>
      <p:sp>
        <p:nvSpPr>
          <p:cNvPr id="310" name="object 310"/>
          <p:cNvSpPr txBox="1"/>
          <p:nvPr/>
        </p:nvSpPr>
        <p:spPr>
          <a:xfrm>
            <a:off x="5543394" y="5631106"/>
            <a:ext cx="19177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80" dirty="0">
                <a:solidFill>
                  <a:srgbClr val="2F4252"/>
                </a:solidFill>
                <a:latin typeface="Arial"/>
                <a:cs typeface="Arial"/>
              </a:rPr>
              <a:t>n</a:t>
            </a:r>
            <a:r>
              <a:rPr sz="500" spc="15" dirty="0">
                <a:solidFill>
                  <a:srgbClr val="2D2B2D"/>
                </a:solidFill>
                <a:latin typeface="Arial"/>
                <a:cs typeface="Arial"/>
              </a:rPr>
              <a:t>fi</a:t>
            </a:r>
            <a:r>
              <a:rPr sz="500" spc="-8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500" spc="20" dirty="0">
                <a:solidFill>
                  <a:srgbClr val="2F4252"/>
                </a:solidFill>
                <a:latin typeface="Arial"/>
                <a:cs typeface="Arial"/>
              </a:rPr>
              <a:t>nit</a:t>
            </a:r>
            <a:endParaRPr sz="500">
              <a:latin typeface="Arial"/>
              <a:cs typeface="Arial"/>
            </a:endParaRPr>
          </a:p>
        </p:txBody>
      </p:sp>
      <p:sp>
        <p:nvSpPr>
          <p:cNvPr id="311" name="object 311"/>
          <p:cNvSpPr txBox="1"/>
          <p:nvPr/>
        </p:nvSpPr>
        <p:spPr>
          <a:xfrm>
            <a:off x="5372991" y="5998266"/>
            <a:ext cx="373380" cy="100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5" dirty="0">
                <a:solidFill>
                  <a:srgbClr val="ED5215"/>
                </a:solidFill>
                <a:latin typeface="Times New Roman"/>
                <a:cs typeface="Times New Roman"/>
              </a:rPr>
              <a:t>l     </a:t>
            </a:r>
            <a:r>
              <a:rPr sz="500" spc="-20" dirty="0">
                <a:solidFill>
                  <a:srgbClr val="ED5215"/>
                </a:solidFill>
                <a:latin typeface="Times New Roman"/>
                <a:cs typeface="Times New Roman"/>
              </a:rPr>
              <a:t> </a:t>
            </a:r>
            <a:r>
              <a:rPr sz="500" spc="5" dirty="0">
                <a:solidFill>
                  <a:srgbClr val="9A9A9E"/>
                </a:solidFill>
                <a:latin typeface="Times New Roman"/>
                <a:cs typeface="Times New Roman"/>
              </a:rPr>
              <a:t>r</a:t>
            </a:r>
            <a:r>
              <a:rPr sz="500" spc="-40" dirty="0">
                <a:solidFill>
                  <a:srgbClr val="9A9A9E"/>
                </a:solidFill>
                <a:latin typeface="Times New Roman"/>
                <a:cs typeface="Times New Roman"/>
              </a:rPr>
              <a:t>,</a:t>
            </a:r>
            <a:r>
              <a:rPr sz="500" spc="-65" dirty="0">
                <a:solidFill>
                  <a:srgbClr val="9A9A9E"/>
                </a:solidFill>
                <a:latin typeface="Times New Roman"/>
                <a:cs typeface="Times New Roman"/>
              </a:rPr>
              <a:t>,:-;1</a:t>
            </a:r>
            <a:r>
              <a:rPr sz="500" spc="-80" dirty="0">
                <a:solidFill>
                  <a:srgbClr val="9A9A9E"/>
                </a:solidFill>
                <a:latin typeface="Times New Roman"/>
                <a:cs typeface="Times New Roman"/>
              </a:rPr>
              <a:t>·</a:t>
            </a:r>
            <a:r>
              <a:rPr sz="500" spc="-35" dirty="0">
                <a:solidFill>
                  <a:srgbClr val="9A9A9E"/>
                </a:solidFill>
                <a:latin typeface="Times New Roman"/>
                <a:cs typeface="Times New Roman"/>
              </a:rPr>
              <a:t>wo</a:t>
            </a:r>
            <a:r>
              <a:rPr sz="500" spc="-70" dirty="0">
                <a:solidFill>
                  <a:srgbClr val="9A9A9E"/>
                </a:solidFill>
                <a:latin typeface="Times New Roman"/>
                <a:cs typeface="Times New Roman"/>
              </a:rPr>
              <a:t>1</a:t>
            </a:r>
            <a:r>
              <a:rPr sz="500" spc="5" dirty="0">
                <a:solidFill>
                  <a:srgbClr val="A3857C"/>
                </a:solidFill>
                <a:latin typeface="Times New Roman"/>
                <a:cs typeface="Times New Roman"/>
              </a:rPr>
              <a:t>x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312" name="object 312"/>
          <p:cNvSpPr txBox="1"/>
          <p:nvPr/>
        </p:nvSpPr>
        <p:spPr>
          <a:xfrm>
            <a:off x="6123972" y="5536694"/>
            <a:ext cx="410209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0" spc="-555" dirty="0">
                <a:solidFill>
                  <a:srgbClr val="0C0A0C"/>
                </a:solidFill>
                <a:latin typeface="Arial"/>
                <a:cs typeface="Arial"/>
              </a:rPr>
              <a:t>ffl</a:t>
            </a:r>
            <a:endParaRPr sz="5000">
              <a:latin typeface="Arial"/>
              <a:cs typeface="Arial"/>
            </a:endParaRPr>
          </a:p>
        </p:txBody>
      </p:sp>
      <p:sp>
        <p:nvSpPr>
          <p:cNvPr id="313" name="object 313"/>
          <p:cNvSpPr txBox="1"/>
          <p:nvPr/>
        </p:nvSpPr>
        <p:spPr>
          <a:xfrm>
            <a:off x="6127366" y="6187092"/>
            <a:ext cx="356235" cy="100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b="1" spc="-65" dirty="0">
                <a:solidFill>
                  <a:srgbClr val="605E60"/>
                </a:solidFill>
                <a:latin typeface="Arial"/>
                <a:cs typeface="Arial"/>
              </a:rPr>
              <a:t>a,n </a:t>
            </a:r>
            <a:r>
              <a:rPr sz="500" b="1" spc="60" dirty="0">
                <a:solidFill>
                  <a:srgbClr val="605E60"/>
                </a:solidFill>
                <a:latin typeface="Arial"/>
                <a:cs typeface="Arial"/>
              </a:rPr>
              <a:t> </a:t>
            </a:r>
            <a:r>
              <a:rPr sz="500" b="1" spc="-60" dirty="0">
                <a:solidFill>
                  <a:srgbClr val="605E60"/>
                </a:solidFill>
                <a:latin typeface="Arial"/>
                <a:cs typeface="Arial"/>
              </a:rPr>
              <a:t>tain</a:t>
            </a:r>
            <a:r>
              <a:rPr sz="500" b="1" spc="-30" dirty="0">
                <a:solidFill>
                  <a:srgbClr val="605E60"/>
                </a:solidFill>
                <a:latin typeface="Arial"/>
                <a:cs typeface="Arial"/>
              </a:rPr>
              <a:t> </a:t>
            </a:r>
            <a:r>
              <a:rPr sz="500" b="1" spc="-15" dirty="0">
                <a:solidFill>
                  <a:srgbClr val="605E60"/>
                </a:solidFill>
                <a:latin typeface="Arial"/>
                <a:cs typeface="Arial"/>
              </a:rPr>
              <a:t>&amp;</a:t>
            </a:r>
            <a:r>
              <a:rPr sz="500" b="1" spc="-30" dirty="0">
                <a:solidFill>
                  <a:srgbClr val="605E60"/>
                </a:solidFill>
                <a:latin typeface="Arial"/>
                <a:cs typeface="Arial"/>
              </a:rPr>
              <a:t>r</a:t>
            </a:r>
            <a:r>
              <a:rPr sz="500" b="1" spc="-10" dirty="0">
                <a:solidFill>
                  <a:srgbClr val="0C0A0C"/>
                </a:solidFill>
                <a:latin typeface="Arial"/>
                <a:cs typeface="Arial"/>
              </a:rPr>
              <a:t>l!I</a:t>
            </a:r>
            <a:endParaRPr sz="500">
              <a:latin typeface="Arial"/>
              <a:cs typeface="Arial"/>
            </a:endParaRPr>
          </a:p>
        </p:txBody>
      </p:sp>
      <p:sp>
        <p:nvSpPr>
          <p:cNvPr id="314" name="object 314"/>
          <p:cNvSpPr/>
          <p:nvPr/>
        </p:nvSpPr>
        <p:spPr>
          <a:xfrm>
            <a:off x="5986415" y="6359071"/>
            <a:ext cx="656590" cy="114935"/>
          </a:xfrm>
          <a:custGeom>
            <a:avLst/>
            <a:gdLst/>
            <a:ahLst/>
            <a:cxnLst/>
            <a:rect l="l" t="t" r="r" b="b"/>
            <a:pathLst>
              <a:path w="656590" h="114935">
                <a:moveTo>
                  <a:pt x="656485" y="114491"/>
                </a:moveTo>
                <a:lnTo>
                  <a:pt x="0" y="114491"/>
                </a:lnTo>
                <a:lnTo>
                  <a:pt x="0" y="0"/>
                </a:lnTo>
                <a:lnTo>
                  <a:pt x="656485" y="0"/>
                </a:lnTo>
                <a:lnTo>
                  <a:pt x="656485" y="114491"/>
                </a:lnTo>
                <a:close/>
              </a:path>
            </a:pathLst>
          </a:custGeom>
          <a:solidFill>
            <a:srgbClr val="4D6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 txBox="1"/>
          <p:nvPr/>
        </p:nvSpPr>
        <p:spPr>
          <a:xfrm>
            <a:off x="5973713" y="6349691"/>
            <a:ext cx="69469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00" spc="75" dirty="0">
                <a:solidFill>
                  <a:srgbClr val="F4F6FB"/>
                </a:solidFill>
                <a:latin typeface="Arial"/>
                <a:cs typeface="Arial"/>
              </a:rPr>
              <a:t>CNC</a:t>
            </a:r>
            <a:r>
              <a:rPr sz="600" spc="65" dirty="0">
                <a:solidFill>
                  <a:srgbClr val="F4F6FB"/>
                </a:solidFill>
                <a:latin typeface="Arial"/>
                <a:cs typeface="Arial"/>
              </a:rPr>
              <a:t>F</a:t>
            </a:r>
            <a:r>
              <a:rPr sz="600" spc="-70" dirty="0">
                <a:solidFill>
                  <a:srgbClr val="F4F6FB"/>
                </a:solidFill>
                <a:latin typeface="Arial"/>
                <a:cs typeface="Arial"/>
              </a:rPr>
              <a:t> </a:t>
            </a:r>
            <a:r>
              <a:rPr sz="650" spc="15" dirty="0">
                <a:solidFill>
                  <a:srgbClr val="F4F6FB"/>
                </a:solidFill>
                <a:latin typeface="Arial"/>
                <a:cs typeface="Arial"/>
              </a:rPr>
              <a:t>Incubating</a:t>
            </a:r>
            <a:endParaRPr sz="650">
              <a:latin typeface="Arial"/>
              <a:cs typeface="Arial"/>
            </a:endParaRPr>
          </a:p>
        </p:txBody>
      </p:sp>
      <p:sp>
        <p:nvSpPr>
          <p:cNvPr id="316" name="object 316"/>
          <p:cNvSpPr txBox="1"/>
          <p:nvPr/>
        </p:nvSpPr>
        <p:spPr>
          <a:xfrm>
            <a:off x="6977313" y="5520958"/>
            <a:ext cx="295275" cy="579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600" spc="114" dirty="0">
                <a:solidFill>
                  <a:srgbClr val="529CC6"/>
                </a:solidFill>
                <a:latin typeface="Arial"/>
                <a:cs typeface="Arial"/>
              </a:rPr>
              <a:t>e</a:t>
            </a:r>
            <a:endParaRPr sz="3600">
              <a:latin typeface="Arial"/>
              <a:cs typeface="Arial"/>
            </a:endParaRPr>
          </a:p>
        </p:txBody>
      </p:sp>
      <p:sp>
        <p:nvSpPr>
          <p:cNvPr id="317" name="object 317"/>
          <p:cNvSpPr txBox="1"/>
          <p:nvPr/>
        </p:nvSpPr>
        <p:spPr>
          <a:xfrm>
            <a:off x="6980071" y="5972041"/>
            <a:ext cx="282575" cy="290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00" spc="40" dirty="0">
                <a:solidFill>
                  <a:srgbClr val="0C0A0C"/>
                </a:solidFill>
                <a:latin typeface="Arial"/>
                <a:cs typeface="Arial"/>
              </a:rPr>
              <a:t>rkt</a:t>
            </a:r>
            <a:endParaRPr sz="1700">
              <a:latin typeface="Arial"/>
              <a:cs typeface="Arial"/>
            </a:endParaRPr>
          </a:p>
        </p:txBody>
      </p:sp>
      <p:sp>
        <p:nvSpPr>
          <p:cNvPr id="318" name="object 318"/>
          <p:cNvSpPr txBox="1"/>
          <p:nvPr/>
        </p:nvSpPr>
        <p:spPr>
          <a:xfrm>
            <a:off x="6803995" y="6359071"/>
            <a:ext cx="681990" cy="114935"/>
          </a:xfrm>
          <a:prstGeom prst="rect">
            <a:avLst/>
          </a:prstGeom>
          <a:solidFill>
            <a:srgbClr val="4D6EC6"/>
          </a:solidFill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600" spc="35" dirty="0">
                <a:solidFill>
                  <a:srgbClr val="F4F6FB"/>
                </a:solidFill>
                <a:latin typeface="Arial"/>
                <a:cs typeface="Arial"/>
              </a:rPr>
              <a:t>CNCF</a:t>
            </a:r>
            <a:r>
              <a:rPr sz="650" spc="35" dirty="0">
                <a:solidFill>
                  <a:srgbClr val="F4F6FB"/>
                </a:solidFill>
                <a:latin typeface="Arial"/>
                <a:cs typeface="Arial"/>
              </a:rPr>
              <a:t>Incubating</a:t>
            </a:r>
            <a:endParaRPr sz="650">
              <a:latin typeface="Arial"/>
              <a:cs typeface="Arial"/>
            </a:endParaRPr>
          </a:p>
        </p:txBody>
      </p:sp>
      <p:sp>
        <p:nvSpPr>
          <p:cNvPr id="319" name="object 319"/>
          <p:cNvSpPr txBox="1"/>
          <p:nvPr/>
        </p:nvSpPr>
        <p:spPr>
          <a:xfrm>
            <a:off x="7575446" y="5741255"/>
            <a:ext cx="435609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45" dirty="0">
                <a:solidFill>
                  <a:srgbClr val="4B6EBF"/>
                </a:solidFill>
                <a:latin typeface="Times New Roman"/>
                <a:cs typeface="Times New Roman"/>
              </a:rPr>
              <a:t>@</a:t>
            </a:r>
            <a:r>
              <a:rPr sz="1000" spc="125" dirty="0">
                <a:solidFill>
                  <a:srgbClr val="4B6EBF"/>
                </a:solidFill>
                <a:latin typeface="Times New Roman"/>
                <a:cs typeface="Times New Roman"/>
              </a:rPr>
              <a:t> </a:t>
            </a:r>
            <a:r>
              <a:rPr sz="1000" spc="-20" dirty="0">
                <a:solidFill>
                  <a:srgbClr val="1F4470"/>
                </a:solidFill>
                <a:latin typeface="Times New Roman"/>
                <a:cs typeface="Times New Roman"/>
              </a:rPr>
              <a:t>cri</a:t>
            </a:r>
            <a:r>
              <a:rPr sz="1000" spc="-20" dirty="0">
                <a:solidFill>
                  <a:srgbClr val="286EA1"/>
                </a:solidFill>
                <a:latin typeface="Times New Roman"/>
                <a:cs typeface="Times New Roman"/>
              </a:rPr>
              <a:t>-</a:t>
            </a:r>
            <a:r>
              <a:rPr sz="1000" spc="-20" dirty="0">
                <a:solidFill>
                  <a:srgbClr val="1F4470"/>
                </a:solidFill>
                <a:latin typeface="Times New Roman"/>
                <a:cs typeface="Times New Roman"/>
              </a:rPr>
              <a:t>o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20" name="object 320"/>
          <p:cNvSpPr txBox="1"/>
          <p:nvPr/>
        </p:nvSpPr>
        <p:spPr>
          <a:xfrm>
            <a:off x="7578056" y="6223808"/>
            <a:ext cx="448945" cy="1581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50" spc="100" dirty="0">
                <a:solidFill>
                  <a:srgbClr val="FD9511"/>
                </a:solidFill>
                <a:latin typeface="Times New Roman"/>
                <a:cs typeface="Times New Roman"/>
              </a:rPr>
              <a:t>ijPouch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321" name="object 321"/>
          <p:cNvSpPr txBox="1"/>
          <p:nvPr/>
        </p:nvSpPr>
        <p:spPr>
          <a:xfrm>
            <a:off x="8097356" y="6166111"/>
            <a:ext cx="375285" cy="22732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i="1" spc="-30" dirty="0">
                <a:solidFill>
                  <a:srgbClr val="037BCD"/>
                </a:solidFill>
                <a:latin typeface="Times New Roman"/>
                <a:cs typeface="Times New Roman"/>
              </a:rPr>
              <a:t>ru</a:t>
            </a:r>
            <a:r>
              <a:rPr sz="1300" b="1" i="1" spc="-70" dirty="0">
                <a:solidFill>
                  <a:srgbClr val="037BCD"/>
                </a:solidFill>
                <a:latin typeface="Times New Roman"/>
                <a:cs typeface="Times New Roman"/>
              </a:rPr>
              <a:t>n</a:t>
            </a:r>
            <a:r>
              <a:rPr sz="1300" b="1" i="1" spc="40" dirty="0">
                <a:solidFill>
                  <a:srgbClr val="286EA1"/>
                </a:solidFill>
                <a:latin typeface="Times New Roman"/>
                <a:cs typeface="Times New Roman"/>
              </a:rPr>
              <a:t>V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22" name="object 322"/>
          <p:cNvSpPr txBox="1"/>
          <p:nvPr/>
        </p:nvSpPr>
        <p:spPr>
          <a:xfrm>
            <a:off x="8690012" y="5888118"/>
            <a:ext cx="265430" cy="164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45" dirty="0">
                <a:solidFill>
                  <a:srgbClr val="FB5031"/>
                </a:solidFill>
                <a:latin typeface="Arial"/>
                <a:cs typeface="Arial"/>
              </a:rPr>
              <a:t>kata</a:t>
            </a:r>
            <a:endParaRPr sz="900">
              <a:latin typeface="Arial"/>
              <a:cs typeface="Arial"/>
            </a:endParaRPr>
          </a:p>
        </p:txBody>
      </p:sp>
      <p:sp>
        <p:nvSpPr>
          <p:cNvPr id="323" name="object 323"/>
          <p:cNvSpPr txBox="1"/>
          <p:nvPr/>
        </p:nvSpPr>
        <p:spPr>
          <a:xfrm>
            <a:off x="8647609" y="6407388"/>
            <a:ext cx="329565" cy="100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dirty="0">
                <a:solidFill>
                  <a:srgbClr val="0C0A0C"/>
                </a:solidFill>
                <a:latin typeface="Arial"/>
                <a:cs typeface="Arial"/>
              </a:rPr>
              <a:t>Si</a:t>
            </a:r>
            <a:r>
              <a:rPr sz="500" dirty="0">
                <a:solidFill>
                  <a:srgbClr val="2D2B2D"/>
                </a:solidFill>
                <a:latin typeface="Arial"/>
                <a:cs typeface="Arial"/>
              </a:rPr>
              <a:t>ng</a:t>
            </a:r>
            <a:r>
              <a:rPr sz="500" dirty="0">
                <a:solidFill>
                  <a:srgbClr val="0C0A0C"/>
                </a:solidFill>
                <a:latin typeface="Arial"/>
                <a:cs typeface="Arial"/>
              </a:rPr>
              <a:t>u</a:t>
            </a:r>
            <a:r>
              <a:rPr sz="500" dirty="0">
                <a:solidFill>
                  <a:srgbClr val="2D2B2D"/>
                </a:solidFill>
                <a:latin typeface="Arial"/>
                <a:cs typeface="Arial"/>
              </a:rPr>
              <a:t>la</a:t>
            </a:r>
            <a:r>
              <a:rPr sz="500" dirty="0">
                <a:solidFill>
                  <a:srgbClr val="0C0A0C"/>
                </a:solidFill>
                <a:latin typeface="Arial"/>
                <a:cs typeface="Arial"/>
              </a:rPr>
              <a:t>r</a:t>
            </a:r>
            <a:r>
              <a:rPr sz="500" dirty="0">
                <a:solidFill>
                  <a:srgbClr val="2D2B2D"/>
                </a:solidFill>
                <a:latin typeface="Arial"/>
                <a:cs typeface="Arial"/>
              </a:rPr>
              <a:t>ity</a:t>
            </a:r>
            <a:endParaRPr sz="500">
              <a:latin typeface="Arial"/>
              <a:cs typeface="Arial"/>
            </a:endParaRPr>
          </a:p>
        </p:txBody>
      </p:sp>
      <p:sp>
        <p:nvSpPr>
          <p:cNvPr id="324" name="object 324"/>
          <p:cNvSpPr txBox="1"/>
          <p:nvPr/>
        </p:nvSpPr>
        <p:spPr>
          <a:xfrm>
            <a:off x="9252030" y="5909099"/>
            <a:ext cx="16700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spc="25" dirty="0">
                <a:solidFill>
                  <a:srgbClr val="0C0A0C"/>
                </a:solidFill>
                <a:latin typeface="Arial"/>
                <a:cs typeface="Arial"/>
              </a:rPr>
              <a:t>lxd</a:t>
            </a:r>
            <a:endParaRPr sz="700">
              <a:latin typeface="Arial"/>
              <a:cs typeface="Arial"/>
            </a:endParaRPr>
          </a:p>
        </p:txBody>
      </p:sp>
      <p:sp>
        <p:nvSpPr>
          <p:cNvPr id="325" name="object 325"/>
          <p:cNvSpPr txBox="1"/>
          <p:nvPr/>
        </p:nvSpPr>
        <p:spPr>
          <a:xfrm>
            <a:off x="9202891" y="6024492"/>
            <a:ext cx="271145" cy="4286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50" spc="85" dirty="0">
                <a:solidFill>
                  <a:srgbClr val="07B5E8"/>
                </a:solidFill>
                <a:latin typeface="Times New Roman"/>
                <a:cs typeface="Times New Roman"/>
              </a:rPr>
              <a:t>II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326" name="object 326"/>
          <p:cNvSpPr txBox="1"/>
          <p:nvPr/>
        </p:nvSpPr>
        <p:spPr>
          <a:xfrm>
            <a:off x="9148103" y="6370671"/>
            <a:ext cx="36830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10" dirty="0">
                <a:solidFill>
                  <a:srgbClr val="2F4252"/>
                </a:solidFill>
                <a:latin typeface="Times New Roman"/>
                <a:cs typeface="Times New Roman"/>
              </a:rPr>
              <a:t>S</a:t>
            </a:r>
            <a:r>
              <a:rPr sz="700" spc="10" dirty="0">
                <a:solidFill>
                  <a:srgbClr val="0A2F4B"/>
                </a:solidFill>
                <a:latin typeface="Times New Roman"/>
                <a:cs typeface="Times New Roman"/>
              </a:rPr>
              <a:t>m</a:t>
            </a:r>
            <a:r>
              <a:rPr sz="700" spc="15" dirty="0">
                <a:solidFill>
                  <a:srgbClr val="2F4252"/>
                </a:solidFill>
                <a:latin typeface="Times New Roman"/>
                <a:cs typeface="Times New Roman"/>
              </a:rPr>
              <a:t>artOS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327" name="object 327"/>
          <p:cNvSpPr txBox="1"/>
          <p:nvPr/>
        </p:nvSpPr>
        <p:spPr>
          <a:xfrm>
            <a:off x="9674992" y="5589145"/>
            <a:ext cx="347980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45" dirty="0">
                <a:solidFill>
                  <a:srgbClr val="383169"/>
                </a:solidFill>
                <a:latin typeface="Arial"/>
                <a:cs typeface="Arial"/>
              </a:rPr>
              <a:t>lg]</a:t>
            </a:r>
            <a:endParaRPr sz="2250">
              <a:latin typeface="Arial"/>
              <a:cs typeface="Arial"/>
            </a:endParaRPr>
          </a:p>
        </p:txBody>
      </p:sp>
      <p:sp>
        <p:nvSpPr>
          <p:cNvPr id="328" name="object 328"/>
          <p:cNvSpPr txBox="1"/>
          <p:nvPr/>
        </p:nvSpPr>
        <p:spPr>
          <a:xfrm>
            <a:off x="10264298" y="6045473"/>
            <a:ext cx="734060" cy="23367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10"/>
              </a:spcBef>
            </a:pPr>
            <a:r>
              <a:rPr sz="1350" spc="65" dirty="0">
                <a:solidFill>
                  <a:srgbClr val="0A4656"/>
                </a:solidFill>
                <a:latin typeface="Arial"/>
                <a:cs typeface="Arial"/>
              </a:rPr>
              <a:t>CN</a:t>
            </a:r>
            <a:r>
              <a:rPr sz="1350" spc="225" dirty="0">
                <a:solidFill>
                  <a:srgbClr val="0A4656"/>
                </a:solidFill>
                <a:latin typeface="Arial"/>
                <a:cs typeface="Arial"/>
              </a:rPr>
              <a:t> </a:t>
            </a:r>
            <a:r>
              <a:rPr sz="1350" spc="25" dirty="0">
                <a:solidFill>
                  <a:srgbClr val="0A4656"/>
                </a:solidFill>
                <a:latin typeface="Arial"/>
                <a:cs typeface="Arial"/>
              </a:rPr>
              <a:t>I</a:t>
            </a:r>
            <a:endParaRPr sz="1350">
              <a:latin typeface="Arial"/>
              <a:cs typeface="Arial"/>
            </a:endParaRPr>
          </a:p>
        </p:txBody>
      </p:sp>
      <p:sp>
        <p:nvSpPr>
          <p:cNvPr id="329" name="object 329"/>
          <p:cNvSpPr/>
          <p:nvPr/>
        </p:nvSpPr>
        <p:spPr>
          <a:xfrm>
            <a:off x="10299412" y="6348581"/>
            <a:ext cx="657225" cy="114935"/>
          </a:xfrm>
          <a:custGeom>
            <a:avLst/>
            <a:gdLst/>
            <a:ahLst/>
            <a:cxnLst/>
            <a:rect l="l" t="t" r="r" b="b"/>
            <a:pathLst>
              <a:path w="657225" h="114935">
                <a:moveTo>
                  <a:pt x="656747" y="114491"/>
                </a:moveTo>
                <a:lnTo>
                  <a:pt x="0" y="114491"/>
                </a:lnTo>
                <a:lnTo>
                  <a:pt x="0" y="0"/>
                </a:lnTo>
                <a:lnTo>
                  <a:pt x="656747" y="0"/>
                </a:lnTo>
                <a:lnTo>
                  <a:pt x="656747" y="114491"/>
                </a:lnTo>
                <a:close/>
              </a:path>
            </a:pathLst>
          </a:custGeom>
          <a:solidFill>
            <a:srgbClr val="4D6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 txBox="1"/>
          <p:nvPr/>
        </p:nvSpPr>
        <p:spPr>
          <a:xfrm>
            <a:off x="10286709" y="6339200"/>
            <a:ext cx="69469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40" dirty="0">
                <a:solidFill>
                  <a:srgbClr val="F4F6FB"/>
                </a:solidFill>
                <a:latin typeface="Arial"/>
                <a:cs typeface="Arial"/>
              </a:rPr>
              <a:t>CNC</a:t>
            </a:r>
            <a:r>
              <a:rPr sz="650" spc="35" dirty="0">
                <a:solidFill>
                  <a:srgbClr val="F4F6FB"/>
                </a:solidFill>
                <a:latin typeface="Arial"/>
                <a:cs typeface="Arial"/>
              </a:rPr>
              <a:t>F</a:t>
            </a:r>
            <a:r>
              <a:rPr sz="650" spc="-85" dirty="0">
                <a:solidFill>
                  <a:srgbClr val="F4F6FB"/>
                </a:solidFill>
                <a:latin typeface="Arial"/>
                <a:cs typeface="Arial"/>
              </a:rPr>
              <a:t> </a:t>
            </a:r>
            <a:r>
              <a:rPr sz="650" spc="15" dirty="0">
                <a:solidFill>
                  <a:srgbClr val="F4F6FB"/>
                </a:solidFill>
                <a:latin typeface="Arial"/>
                <a:cs typeface="Arial"/>
              </a:rPr>
              <a:t>Incubating</a:t>
            </a:r>
            <a:endParaRPr sz="650">
              <a:latin typeface="Arial"/>
              <a:cs typeface="Arial"/>
            </a:endParaRPr>
          </a:p>
        </p:txBody>
      </p:sp>
      <p:sp>
        <p:nvSpPr>
          <p:cNvPr id="331" name="object 331"/>
          <p:cNvSpPr/>
          <p:nvPr/>
        </p:nvSpPr>
        <p:spPr>
          <a:xfrm>
            <a:off x="11995639" y="5717238"/>
            <a:ext cx="238760" cy="0"/>
          </a:xfrm>
          <a:custGeom>
            <a:avLst/>
            <a:gdLst/>
            <a:ahLst/>
            <a:cxnLst/>
            <a:rect l="l" t="t" r="r" b="b"/>
            <a:pathLst>
              <a:path w="238759">
                <a:moveTo>
                  <a:pt x="0" y="0"/>
                </a:moveTo>
                <a:lnTo>
                  <a:pt x="238335" y="0"/>
                </a:lnTo>
              </a:path>
            </a:pathLst>
          </a:custGeom>
          <a:ln w="10490">
            <a:solidFill>
              <a:srgbClr val="0A97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 txBox="1"/>
          <p:nvPr/>
        </p:nvSpPr>
        <p:spPr>
          <a:xfrm>
            <a:off x="11101903" y="5384585"/>
            <a:ext cx="117919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893444" algn="l"/>
                <a:tab pos="1121410" algn="l"/>
              </a:tabLst>
            </a:pPr>
            <a:r>
              <a:rPr sz="650" spc="5" dirty="0">
                <a:solidFill>
                  <a:srgbClr val="037BA1"/>
                </a:solidFill>
                <a:latin typeface="Arial"/>
                <a:cs typeface="Arial"/>
              </a:rPr>
              <a:t>t,</a:t>
            </a:r>
            <a:r>
              <a:rPr sz="650" spc="60" dirty="0">
                <a:solidFill>
                  <a:srgbClr val="037BA1"/>
                </a:solidFill>
                <a:latin typeface="Arial"/>
                <a:cs typeface="Arial"/>
              </a:rPr>
              <a:t>.</a:t>
            </a:r>
            <a:r>
              <a:rPr sz="650" spc="15" dirty="0">
                <a:solidFill>
                  <a:srgbClr val="05A5B5"/>
                </a:solidFill>
                <a:latin typeface="Arial"/>
                <a:cs typeface="Arial"/>
              </a:rPr>
              <a:t>p</a:t>
            </a:r>
            <a:r>
              <a:rPr sz="650" spc="20" dirty="0">
                <a:solidFill>
                  <a:srgbClr val="05A5B5"/>
                </a:solidFill>
                <a:latin typeface="Arial"/>
                <a:cs typeface="Arial"/>
              </a:rPr>
              <a:t>o</a:t>
            </a:r>
            <a:r>
              <a:rPr sz="650" spc="-85" dirty="0">
                <a:solidFill>
                  <a:srgbClr val="05A5B5"/>
                </a:solidFill>
                <a:latin typeface="Arial"/>
                <a:cs typeface="Arial"/>
              </a:rPr>
              <a:t> </a:t>
            </a:r>
            <a:r>
              <a:rPr sz="650" spc="15" dirty="0">
                <a:solidFill>
                  <a:srgbClr val="05A5B5"/>
                </a:solidFill>
                <a:latin typeface="Arial"/>
                <a:cs typeface="Arial"/>
              </a:rPr>
              <a:t>reto</a:t>
            </a:r>
            <a:r>
              <a:rPr sz="650" dirty="0">
                <a:solidFill>
                  <a:srgbClr val="05A5B5"/>
                </a:solidFill>
                <a:latin typeface="Arial"/>
                <a:cs typeface="Arial"/>
              </a:rPr>
              <a:t>   </a:t>
            </a:r>
            <a:r>
              <a:rPr sz="650" spc="-35" dirty="0">
                <a:solidFill>
                  <a:srgbClr val="05A5B5"/>
                </a:solidFill>
                <a:latin typeface="Arial"/>
                <a:cs typeface="Arial"/>
              </a:rPr>
              <a:t> </a:t>
            </a:r>
            <a:r>
              <a:rPr sz="650" spc="5" dirty="0">
                <a:solidFill>
                  <a:srgbClr val="FB3803"/>
                </a:solidFill>
                <a:latin typeface="Arial"/>
                <a:cs typeface="Arial"/>
              </a:rPr>
              <a:t>,</a:t>
            </a:r>
            <a:r>
              <a:rPr sz="650" spc="-35" dirty="0">
                <a:solidFill>
                  <a:srgbClr val="FB3803"/>
                </a:solidFill>
                <a:latin typeface="Arial"/>
                <a:cs typeface="Arial"/>
              </a:rPr>
              <a:t>.</a:t>
            </a:r>
            <a:r>
              <a:rPr sz="650" spc="60" dirty="0">
                <a:solidFill>
                  <a:srgbClr val="FB5031"/>
                </a:solidFill>
                <a:latin typeface="Times New Roman"/>
                <a:cs typeface="Times New Roman"/>
              </a:rPr>
              <a:t>,</a:t>
            </a:r>
            <a:r>
              <a:rPr sz="650" spc="-235" dirty="0">
                <a:solidFill>
                  <a:srgbClr val="F0664D"/>
                </a:solidFill>
                <a:latin typeface="Times New Roman"/>
                <a:cs typeface="Times New Roman"/>
              </a:rPr>
              <a:t>a</a:t>
            </a:r>
            <a:r>
              <a:rPr sz="650" spc="-50" dirty="0">
                <a:solidFill>
                  <a:srgbClr val="FB5031"/>
                </a:solidFill>
                <a:latin typeface="Times New Roman"/>
                <a:cs typeface="Times New Roman"/>
              </a:rPr>
              <a:t>,</a:t>
            </a:r>
            <a:r>
              <a:rPr sz="650" dirty="0">
                <a:solidFill>
                  <a:srgbClr val="FB5031"/>
                </a:solidFill>
                <a:latin typeface="Times New Roman"/>
                <a:cs typeface="Times New Roman"/>
              </a:rPr>
              <a:t>  </a:t>
            </a:r>
            <a:r>
              <a:rPr sz="650" spc="75" dirty="0">
                <a:solidFill>
                  <a:srgbClr val="FB5031"/>
                </a:solidFill>
                <a:latin typeface="Times New Roman"/>
                <a:cs typeface="Times New Roman"/>
              </a:rPr>
              <a:t> </a:t>
            </a:r>
            <a:r>
              <a:rPr sz="650" spc="-90" dirty="0">
                <a:solidFill>
                  <a:srgbClr val="FB5031"/>
                </a:solidFill>
                <a:latin typeface="Times New Roman"/>
                <a:cs typeface="Times New Roman"/>
              </a:rPr>
              <a:t>a</a:t>
            </a:r>
            <a:r>
              <a:rPr sz="650" spc="20" dirty="0">
                <a:solidFill>
                  <a:srgbClr val="FB5031"/>
                </a:solidFill>
                <a:latin typeface="Times New Roman"/>
                <a:cs typeface="Times New Roman"/>
              </a:rPr>
              <a:t> </a:t>
            </a:r>
            <a:r>
              <a:rPr sz="650" spc="-155" dirty="0">
                <a:solidFill>
                  <a:srgbClr val="FB5031"/>
                </a:solidFill>
                <a:latin typeface="Times New Roman"/>
                <a:cs typeface="Times New Roman"/>
              </a:rPr>
              <a:t>m</a:t>
            </a:r>
            <a:r>
              <a:rPr sz="650" dirty="0">
                <a:solidFill>
                  <a:srgbClr val="FB5031"/>
                </a:solidFill>
                <a:latin typeface="Times New Roman"/>
                <a:cs typeface="Times New Roman"/>
              </a:rPr>
              <a:t> </a:t>
            </a:r>
            <a:r>
              <a:rPr sz="650" spc="-65" dirty="0">
                <a:solidFill>
                  <a:srgbClr val="FB5031"/>
                </a:solidFill>
                <a:latin typeface="Times New Roman"/>
                <a:cs typeface="Times New Roman"/>
              </a:rPr>
              <a:t> </a:t>
            </a:r>
            <a:r>
              <a:rPr sz="650" spc="-100" dirty="0">
                <a:solidFill>
                  <a:srgbClr val="FB5031"/>
                </a:solidFill>
                <a:latin typeface="Times New Roman"/>
                <a:cs typeface="Times New Roman"/>
              </a:rPr>
              <a:t>x</a:t>
            </a:r>
            <a:r>
              <a:rPr sz="650" dirty="0">
                <a:solidFill>
                  <a:srgbClr val="FB5031"/>
                </a:solidFill>
                <a:latin typeface="Times New Roman"/>
                <a:cs typeface="Times New Roman"/>
              </a:rPr>
              <a:t>	</a:t>
            </a:r>
            <a:r>
              <a:rPr sz="2500" spc="-540" dirty="0">
                <a:solidFill>
                  <a:srgbClr val="0A97D6"/>
                </a:solidFill>
                <a:latin typeface="Arial"/>
                <a:cs typeface="Arial"/>
              </a:rPr>
              <a:t>[</a:t>
            </a:r>
            <a:r>
              <a:rPr sz="2500" spc="-465" dirty="0">
                <a:solidFill>
                  <a:srgbClr val="286EA1"/>
                </a:solidFill>
                <a:latin typeface="Arial"/>
                <a:cs typeface="Arial"/>
              </a:rPr>
              <a:t>!</a:t>
            </a:r>
            <a:r>
              <a:rPr sz="2500" spc="-459" dirty="0">
                <a:solidFill>
                  <a:srgbClr val="286EA1"/>
                </a:solidFill>
                <a:latin typeface="Arial"/>
                <a:cs typeface="Arial"/>
              </a:rPr>
              <a:t>:</a:t>
            </a:r>
            <a:r>
              <a:rPr sz="2500" dirty="0">
                <a:solidFill>
                  <a:srgbClr val="286EA1"/>
                </a:solidFill>
                <a:latin typeface="Arial"/>
                <a:cs typeface="Arial"/>
              </a:rPr>
              <a:t>	</a:t>
            </a:r>
            <a:r>
              <a:rPr sz="2500" spc="-345" dirty="0">
                <a:solidFill>
                  <a:srgbClr val="0A97D6"/>
                </a:solidFill>
                <a:latin typeface="Arial"/>
                <a:cs typeface="Arial"/>
              </a:rPr>
              <a:t>I</a:t>
            </a:r>
            <a:endParaRPr sz="2500">
              <a:latin typeface="Arial"/>
              <a:cs typeface="Arial"/>
            </a:endParaRPr>
          </a:p>
        </p:txBody>
      </p:sp>
      <p:sp>
        <p:nvSpPr>
          <p:cNvPr id="333" name="object 333"/>
          <p:cNvSpPr txBox="1"/>
          <p:nvPr/>
        </p:nvSpPr>
        <p:spPr>
          <a:xfrm>
            <a:off x="11539870" y="6124150"/>
            <a:ext cx="33147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-25" dirty="0">
                <a:solidFill>
                  <a:srgbClr val="605E60"/>
                </a:solidFill>
                <a:latin typeface="Arial"/>
                <a:cs typeface="Arial"/>
              </a:rPr>
              <a:t>GuardiCore</a:t>
            </a:r>
            <a:endParaRPr sz="500">
              <a:latin typeface="Arial"/>
              <a:cs typeface="Arial"/>
            </a:endParaRPr>
          </a:p>
        </p:txBody>
      </p:sp>
      <p:sp>
        <p:nvSpPr>
          <p:cNvPr id="334" name="object 334"/>
          <p:cNvSpPr txBox="1"/>
          <p:nvPr/>
        </p:nvSpPr>
        <p:spPr>
          <a:xfrm>
            <a:off x="11103306" y="6402141"/>
            <a:ext cx="363855" cy="1581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50" spc="45" dirty="0">
                <a:solidFill>
                  <a:srgbClr val="6E447B"/>
                </a:solidFill>
                <a:latin typeface="Times New Roman"/>
                <a:cs typeface="Times New Roman"/>
              </a:rPr>
              <a:t>@</a:t>
            </a:r>
            <a:r>
              <a:rPr sz="850" spc="-85" dirty="0">
                <a:solidFill>
                  <a:srgbClr val="6E447B"/>
                </a:solidFill>
                <a:latin typeface="Times New Roman"/>
                <a:cs typeface="Times New Roman"/>
              </a:rPr>
              <a:t> </a:t>
            </a:r>
            <a:r>
              <a:rPr sz="350" spc="15" dirty="0">
                <a:solidFill>
                  <a:srgbClr val="82489E"/>
                </a:solidFill>
                <a:latin typeface="Arial"/>
                <a:cs typeface="Arial"/>
              </a:rPr>
              <a:t>P</a:t>
            </a:r>
            <a:r>
              <a:rPr sz="350" spc="30" dirty="0">
                <a:solidFill>
                  <a:srgbClr val="82489E"/>
                </a:solidFill>
                <a:latin typeface="Arial"/>
                <a:cs typeface="Arial"/>
              </a:rPr>
              <a:t>W</a:t>
            </a:r>
            <a:r>
              <a:rPr sz="350" dirty="0">
                <a:solidFill>
                  <a:srgbClr val="82489E"/>
                </a:solidFill>
                <a:latin typeface="Arial"/>
                <a:cs typeface="Arial"/>
              </a:rPr>
              <a:t> </a:t>
            </a:r>
            <a:r>
              <a:rPr sz="350" spc="-35" dirty="0">
                <a:solidFill>
                  <a:srgbClr val="82489E"/>
                </a:solidFill>
                <a:latin typeface="Arial"/>
                <a:cs typeface="Arial"/>
              </a:rPr>
              <a:t> </a:t>
            </a:r>
            <a:r>
              <a:rPr sz="350" spc="50" dirty="0">
                <a:solidFill>
                  <a:srgbClr val="82489E"/>
                </a:solidFill>
                <a:latin typeface="Arial"/>
                <a:cs typeface="Arial"/>
              </a:rPr>
              <a:t>M</a:t>
            </a:r>
            <a:r>
              <a:rPr sz="350" spc="10" dirty="0">
                <a:solidFill>
                  <a:srgbClr val="494D4F"/>
                </a:solidFill>
                <a:latin typeface="Arial"/>
                <a:cs typeface="Arial"/>
              </a:rPr>
              <a:t>gr&lt;</a:t>
            </a:r>
            <a:endParaRPr sz="350">
              <a:latin typeface="Arial"/>
              <a:cs typeface="Arial"/>
            </a:endParaRPr>
          </a:p>
        </p:txBody>
      </p:sp>
      <p:sp>
        <p:nvSpPr>
          <p:cNvPr id="335" name="object 335"/>
          <p:cNvSpPr txBox="1"/>
          <p:nvPr/>
        </p:nvSpPr>
        <p:spPr>
          <a:xfrm>
            <a:off x="11532152" y="6265768"/>
            <a:ext cx="755650" cy="3213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11175" algn="l"/>
              </a:tabLst>
            </a:pPr>
            <a:r>
              <a:rPr sz="1200" spc="-40" dirty="0">
                <a:solidFill>
                  <a:srgbClr val="2D2B2D"/>
                </a:solidFill>
                <a:latin typeface="Times New Roman"/>
                <a:cs typeface="Times New Roman"/>
              </a:rPr>
              <a:t>'-'</a:t>
            </a:r>
            <a:r>
              <a:rPr sz="1200" spc="-80" dirty="0">
                <a:solidFill>
                  <a:srgbClr val="2D2B2D"/>
                </a:solidFill>
                <a:latin typeface="Times New Roman"/>
                <a:cs typeface="Times New Roman"/>
              </a:rPr>
              <a:t>i</a:t>
            </a:r>
            <a:r>
              <a:rPr sz="1200" spc="-254" dirty="0">
                <a:solidFill>
                  <a:srgbClr val="2D2B2D"/>
                </a:solidFill>
                <a:latin typeface="Times New Roman"/>
                <a:cs typeface="Times New Roman"/>
              </a:rPr>
              <a:t>c</a:t>
            </a:r>
            <a:r>
              <a:rPr sz="1200" spc="-185" dirty="0">
                <a:solidFill>
                  <a:srgbClr val="2D2B2D"/>
                </a:solidFill>
                <a:latin typeface="Times New Roman"/>
                <a:cs typeface="Times New Roman"/>
              </a:rPr>
              <a:t>f</a:t>
            </a:r>
            <a:r>
              <a:rPr sz="1200" spc="-565" dirty="0">
                <a:solidFill>
                  <a:srgbClr val="2D2B2D"/>
                </a:solidFill>
                <a:latin typeface="Times New Roman"/>
                <a:cs typeface="Times New Roman"/>
              </a:rPr>
              <a:t>W</a:t>
            </a:r>
            <a:r>
              <a:rPr sz="1200" spc="-440" dirty="0">
                <a:solidFill>
                  <a:srgbClr val="0C0A0C"/>
                </a:solidFill>
                <a:latin typeface="Times New Roman"/>
                <a:cs typeface="Times New Roman"/>
              </a:rPr>
              <a:t>C</a:t>
            </a:r>
            <a:r>
              <a:rPr sz="1200" spc="-470" dirty="0">
                <a:solidFill>
                  <a:srgbClr val="0C0A0C"/>
                </a:solidFill>
                <a:latin typeface="Times New Roman"/>
                <a:cs typeface="Times New Roman"/>
              </a:rPr>
              <a:t>Q</a:t>
            </a:r>
            <a:r>
              <a:rPr sz="1200" dirty="0">
                <a:solidFill>
                  <a:srgbClr val="0C0A0C"/>
                </a:solidFill>
                <a:latin typeface="Times New Roman"/>
                <a:cs typeface="Times New Roman"/>
              </a:rPr>
              <a:t>	</a:t>
            </a:r>
            <a:r>
              <a:rPr sz="1950" b="1" spc="-70" dirty="0">
                <a:solidFill>
                  <a:srgbClr val="A3575B"/>
                </a:solidFill>
                <a:latin typeface="Arial"/>
                <a:cs typeface="Arial"/>
              </a:rPr>
              <a:t>A.</a:t>
            </a:r>
            <a:endParaRPr sz="1950">
              <a:latin typeface="Arial"/>
              <a:cs typeface="Arial"/>
            </a:endParaRPr>
          </a:p>
        </p:txBody>
      </p:sp>
      <p:sp>
        <p:nvSpPr>
          <p:cNvPr id="336" name="object 336"/>
          <p:cNvSpPr txBox="1"/>
          <p:nvPr/>
        </p:nvSpPr>
        <p:spPr>
          <a:xfrm>
            <a:off x="11966830" y="6533270"/>
            <a:ext cx="36195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60" dirty="0">
                <a:solidFill>
                  <a:srgbClr val="4D6072"/>
                </a:solidFill>
                <a:latin typeface="Times New Roman"/>
                <a:cs typeface="Times New Roman"/>
              </a:rPr>
              <a:t>ROMI\NI\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337" name="object 337"/>
          <p:cNvSpPr txBox="1"/>
          <p:nvPr/>
        </p:nvSpPr>
        <p:spPr>
          <a:xfrm>
            <a:off x="12383299" y="5951061"/>
            <a:ext cx="257810" cy="1136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" spc="-20" dirty="0">
                <a:solidFill>
                  <a:srgbClr val="6B7074"/>
                </a:solidFill>
                <a:latin typeface="Times New Roman"/>
                <a:cs typeface="Times New Roman"/>
              </a:rPr>
              <a:t>,mw,are-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338" name="object 338"/>
          <p:cNvSpPr txBox="1"/>
          <p:nvPr/>
        </p:nvSpPr>
        <p:spPr>
          <a:xfrm>
            <a:off x="11079069" y="5872383"/>
            <a:ext cx="1727835" cy="309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528955" algn="l"/>
                <a:tab pos="878205" algn="l"/>
              </a:tabLst>
            </a:pPr>
            <a:r>
              <a:rPr sz="1000" b="1" spc="-170" dirty="0">
                <a:solidFill>
                  <a:srgbClr val="3FB3E6"/>
                </a:solidFill>
                <a:latin typeface="Times New Roman"/>
                <a:cs typeface="Times New Roman"/>
              </a:rPr>
              <a:t>f</a:t>
            </a:r>
            <a:r>
              <a:rPr sz="1000" b="1" spc="229" dirty="0">
                <a:solidFill>
                  <a:srgbClr val="3FB3E6"/>
                </a:solidFill>
                <a:latin typeface="Times New Roman"/>
                <a:cs typeface="Times New Roman"/>
              </a:rPr>
              <a:t> </a:t>
            </a:r>
            <a:r>
              <a:rPr sz="650" spc="15" dirty="0">
                <a:solidFill>
                  <a:srgbClr val="2D2B2D"/>
                </a:solidFill>
                <a:latin typeface="Arial"/>
                <a:cs typeface="Arial"/>
              </a:rPr>
              <a:t>flannel	</a:t>
            </a:r>
            <a:r>
              <a:rPr sz="1850" i="1" spc="125" dirty="0">
                <a:solidFill>
                  <a:srgbClr val="BD3D38"/>
                </a:solidFill>
                <a:latin typeface="Arial"/>
                <a:cs typeface="Arial"/>
              </a:rPr>
              <a:t>C	</a:t>
            </a:r>
            <a:r>
              <a:rPr sz="1000" spc="-120" dirty="0">
                <a:solidFill>
                  <a:srgbClr val="BCD61F"/>
                </a:solidFill>
                <a:latin typeface="Times New Roman"/>
                <a:cs typeface="Times New Roman"/>
              </a:rPr>
              <a:t>•</a:t>
            </a:r>
            <a:r>
              <a:rPr sz="1000" spc="-120" dirty="0">
                <a:solidFill>
                  <a:srgbClr val="2FAFC8"/>
                </a:solidFill>
                <a:latin typeface="Times New Roman"/>
                <a:cs typeface="Times New Roman"/>
              </a:rPr>
              <a:t>ii!</a:t>
            </a:r>
            <a:r>
              <a:rPr sz="1000" spc="-120" dirty="0">
                <a:solidFill>
                  <a:srgbClr val="AAC1BF"/>
                </a:solidFill>
                <a:latin typeface="Times New Roman"/>
                <a:cs typeface="Times New Roman"/>
              </a:rPr>
              <a:t>•</a:t>
            </a:r>
            <a:r>
              <a:rPr sz="500" spc="-120" dirty="0">
                <a:solidFill>
                  <a:srgbClr val="BCD61F"/>
                </a:solidFill>
                <a:latin typeface="Arial"/>
                <a:cs typeface="Arial"/>
              </a:rPr>
              <a:t>m</a:t>
            </a:r>
            <a:r>
              <a:rPr sz="500" spc="-40" dirty="0">
                <a:solidFill>
                  <a:srgbClr val="BCD61F"/>
                </a:solidFill>
                <a:latin typeface="Arial"/>
                <a:cs typeface="Arial"/>
              </a:rPr>
              <a:t> </a:t>
            </a:r>
            <a:r>
              <a:rPr sz="500" spc="5" dirty="0">
                <a:solidFill>
                  <a:srgbClr val="BCD61F"/>
                </a:solidFill>
                <a:latin typeface="Arial"/>
                <a:cs typeface="Arial"/>
              </a:rPr>
              <a:t>idon</a:t>
            </a:r>
            <a:r>
              <a:rPr sz="500" spc="5" dirty="0">
                <a:solidFill>
                  <a:srgbClr val="A8AAAE"/>
                </a:solidFill>
                <a:latin typeface="Arial"/>
                <a:cs typeface="Arial"/>
              </a:rPr>
              <a:t>et   </a:t>
            </a:r>
            <a:r>
              <a:rPr sz="500" spc="110" dirty="0">
                <a:solidFill>
                  <a:srgbClr val="A8AAAE"/>
                </a:solidFill>
                <a:latin typeface="Arial"/>
                <a:cs typeface="Arial"/>
              </a:rPr>
              <a:t> </a:t>
            </a:r>
            <a:r>
              <a:rPr sz="2325" b="1" spc="-60" baseline="-12544" dirty="0">
                <a:solidFill>
                  <a:srgbClr val="286EA1"/>
                </a:solidFill>
                <a:latin typeface="Courier New"/>
                <a:cs typeface="Courier New"/>
              </a:rPr>
              <a:t>NS</a:t>
            </a:r>
            <a:r>
              <a:rPr sz="2325" b="1" spc="-60" baseline="-12544" dirty="0">
                <a:solidFill>
                  <a:srgbClr val="2A8C5E"/>
                </a:solidFill>
                <a:latin typeface="Courier New"/>
                <a:cs typeface="Courier New"/>
              </a:rPr>
              <a:t>X</a:t>
            </a:r>
            <a:endParaRPr sz="2325" baseline="-12544">
              <a:latin typeface="Courier New"/>
              <a:cs typeface="Courier New"/>
            </a:endParaRPr>
          </a:p>
        </p:txBody>
      </p:sp>
      <p:sp>
        <p:nvSpPr>
          <p:cNvPr id="339" name="object 339"/>
          <p:cNvSpPr txBox="1"/>
          <p:nvPr/>
        </p:nvSpPr>
        <p:spPr>
          <a:xfrm>
            <a:off x="12396179" y="6491309"/>
            <a:ext cx="35941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b="1" spc="15" dirty="0">
                <a:solidFill>
                  <a:srgbClr val="494D4F"/>
                </a:solidFill>
                <a:latin typeface="Arial"/>
                <a:cs typeface="Arial"/>
              </a:rPr>
              <a:t>snop</a:t>
            </a:r>
            <a:r>
              <a:rPr sz="500" b="1" spc="15" dirty="0">
                <a:solidFill>
                  <a:srgbClr val="0A97D6"/>
                </a:solidFill>
                <a:latin typeface="Arial"/>
                <a:cs typeface="Arial"/>
              </a:rPr>
              <a:t>route</a:t>
            </a:r>
            <a:endParaRPr sz="500">
              <a:latin typeface="Arial"/>
              <a:cs typeface="Arial"/>
            </a:endParaRPr>
          </a:p>
        </p:txBody>
      </p:sp>
      <p:sp>
        <p:nvSpPr>
          <p:cNvPr id="340" name="object 340"/>
          <p:cNvSpPr txBox="1"/>
          <p:nvPr/>
        </p:nvSpPr>
        <p:spPr>
          <a:xfrm>
            <a:off x="12881891" y="5494733"/>
            <a:ext cx="231775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b="1" spc="-45" dirty="0">
                <a:solidFill>
                  <a:srgbClr val="772B31"/>
                </a:solidFill>
                <a:latin typeface="Arial"/>
                <a:cs typeface="Arial"/>
              </a:rPr>
              <a:t>s;</a:t>
            </a:r>
            <a:r>
              <a:rPr sz="1100" b="1" spc="-280" dirty="0">
                <a:solidFill>
                  <a:srgbClr val="772B31"/>
                </a:solidFill>
                <a:latin typeface="Arial"/>
                <a:cs typeface="Arial"/>
              </a:rPr>
              <a:t>i</a:t>
            </a:r>
            <a:r>
              <a:rPr sz="1100" b="1" spc="20" dirty="0">
                <a:solidFill>
                  <a:srgbClr val="494D4F"/>
                </a:solidFill>
                <a:latin typeface="Arial"/>
                <a:cs typeface="Arial"/>
              </a:rPr>
              <a:t>o</a:t>
            </a:r>
            <a:endParaRPr sz="1100">
              <a:latin typeface="Arial"/>
              <a:cs typeface="Arial"/>
            </a:endParaRPr>
          </a:p>
        </p:txBody>
      </p:sp>
      <p:sp>
        <p:nvSpPr>
          <p:cNvPr id="341" name="object 341"/>
          <p:cNvSpPr txBox="1"/>
          <p:nvPr/>
        </p:nvSpPr>
        <p:spPr>
          <a:xfrm>
            <a:off x="12878164" y="5541940"/>
            <a:ext cx="22987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-85" dirty="0">
                <a:solidFill>
                  <a:srgbClr val="6E447B"/>
                </a:solidFill>
                <a:latin typeface="Times New Roman"/>
                <a:cs typeface="Times New Roman"/>
              </a:rPr>
              <a:t>ca­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342" name="object 342"/>
          <p:cNvSpPr txBox="1"/>
          <p:nvPr/>
        </p:nvSpPr>
        <p:spPr>
          <a:xfrm>
            <a:off x="12849505" y="5704539"/>
            <a:ext cx="28638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5" dirty="0">
                <a:solidFill>
                  <a:srgbClr val="2D2B2D"/>
                </a:solidFill>
                <a:latin typeface="Arial"/>
                <a:cs typeface="Arial"/>
              </a:rPr>
              <a:t>cil</a:t>
            </a:r>
            <a:r>
              <a:rPr sz="800" spc="-5" dirty="0">
                <a:solidFill>
                  <a:srgbClr val="494D4F"/>
                </a:solidFill>
                <a:latin typeface="Arial"/>
                <a:cs typeface="Arial"/>
              </a:rPr>
              <a:t>i</a:t>
            </a:r>
            <a:r>
              <a:rPr sz="800" spc="-5" dirty="0">
                <a:solidFill>
                  <a:srgbClr val="2D2B2D"/>
                </a:solidFill>
                <a:latin typeface="Arial"/>
                <a:cs typeface="Arial"/>
              </a:rPr>
              <a:t>um</a:t>
            </a:r>
            <a:endParaRPr sz="800">
              <a:latin typeface="Arial"/>
              <a:cs typeface="Arial"/>
            </a:endParaRPr>
          </a:p>
        </p:txBody>
      </p:sp>
      <p:sp>
        <p:nvSpPr>
          <p:cNvPr id="343" name="object 343"/>
          <p:cNvSpPr txBox="1"/>
          <p:nvPr/>
        </p:nvSpPr>
        <p:spPr>
          <a:xfrm>
            <a:off x="12837600" y="6465084"/>
            <a:ext cx="328295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b="1" spc="20" dirty="0">
                <a:solidFill>
                  <a:srgbClr val="2F4252"/>
                </a:solidFill>
                <a:latin typeface="Arial"/>
                <a:cs typeface="Arial"/>
              </a:rPr>
              <a:t>weave</a:t>
            </a:r>
            <a:endParaRPr sz="750">
              <a:latin typeface="Arial"/>
              <a:cs typeface="Arial"/>
            </a:endParaRPr>
          </a:p>
        </p:txBody>
      </p:sp>
      <p:sp>
        <p:nvSpPr>
          <p:cNvPr id="344" name="object 344"/>
          <p:cNvSpPr txBox="1"/>
          <p:nvPr/>
        </p:nvSpPr>
        <p:spPr>
          <a:xfrm>
            <a:off x="12926780" y="6538516"/>
            <a:ext cx="14605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5" dirty="0">
                <a:solidFill>
                  <a:srgbClr val="5D729C"/>
                </a:solidFill>
                <a:latin typeface="Arial"/>
                <a:cs typeface="Arial"/>
              </a:rPr>
              <a:t>net</a:t>
            </a:r>
            <a:endParaRPr sz="650">
              <a:latin typeface="Arial"/>
              <a:cs typeface="Arial"/>
            </a:endParaRPr>
          </a:p>
        </p:txBody>
      </p:sp>
      <p:sp>
        <p:nvSpPr>
          <p:cNvPr id="345" name="object 345"/>
          <p:cNvSpPr txBox="1"/>
          <p:nvPr/>
        </p:nvSpPr>
        <p:spPr>
          <a:xfrm>
            <a:off x="13366253" y="5284927"/>
            <a:ext cx="100330" cy="4724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900" spc="-385" dirty="0">
                <a:solidFill>
                  <a:srgbClr val="2F89E6"/>
                </a:solidFill>
                <a:latin typeface="Arial"/>
                <a:cs typeface="Arial"/>
              </a:rPr>
              <a:t>-</a:t>
            </a:r>
            <a:endParaRPr sz="2900">
              <a:latin typeface="Arial"/>
              <a:cs typeface="Arial"/>
            </a:endParaRPr>
          </a:p>
        </p:txBody>
      </p:sp>
      <p:sp>
        <p:nvSpPr>
          <p:cNvPr id="346" name="object 346"/>
          <p:cNvSpPr txBox="1"/>
          <p:nvPr/>
        </p:nvSpPr>
        <p:spPr>
          <a:xfrm>
            <a:off x="12347178" y="5358360"/>
            <a:ext cx="1172210" cy="4286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1006475" algn="l"/>
              </a:tabLst>
            </a:pPr>
            <a:r>
              <a:rPr sz="3600" spc="-525" baseline="-16203" dirty="0">
                <a:solidFill>
                  <a:srgbClr val="89DAEB"/>
                </a:solidFill>
                <a:latin typeface="Times New Roman"/>
                <a:cs typeface="Times New Roman"/>
              </a:rPr>
              <a:t>-</a:t>
            </a:r>
            <a:r>
              <a:rPr sz="1200" spc="-350" dirty="0">
                <a:solidFill>
                  <a:srgbClr val="07B5E8"/>
                </a:solidFill>
                <a:latin typeface="Times New Roman"/>
                <a:cs typeface="Times New Roman"/>
              </a:rPr>
              <a:t>ca</a:t>
            </a:r>
            <a:r>
              <a:rPr sz="3600" spc="-525" baseline="-16203" dirty="0">
                <a:solidFill>
                  <a:srgbClr val="89DAEB"/>
                </a:solidFill>
                <a:latin typeface="Times New Roman"/>
                <a:cs typeface="Times New Roman"/>
              </a:rPr>
              <a:t>-</a:t>
            </a:r>
            <a:r>
              <a:rPr sz="1200" spc="-350" dirty="0">
                <a:solidFill>
                  <a:srgbClr val="07B5E8"/>
                </a:solidFill>
                <a:latin typeface="Times New Roman"/>
                <a:cs typeface="Times New Roman"/>
              </a:rPr>
              <a:t>n</a:t>
            </a:r>
            <a:r>
              <a:rPr sz="3600" spc="-525" baseline="-16203" dirty="0">
                <a:solidFill>
                  <a:srgbClr val="89DAEB"/>
                </a:solidFill>
                <a:latin typeface="Times New Roman"/>
                <a:cs typeface="Times New Roman"/>
              </a:rPr>
              <a:t>-</a:t>
            </a:r>
            <a:r>
              <a:rPr sz="1200" spc="-350" dirty="0">
                <a:solidFill>
                  <a:srgbClr val="07B5E8"/>
                </a:solidFill>
                <a:latin typeface="Times New Roman"/>
                <a:cs typeface="Times New Roman"/>
              </a:rPr>
              <a:t>a</a:t>
            </a:r>
            <a:r>
              <a:rPr sz="3600" spc="-525" baseline="-16203" dirty="0">
                <a:solidFill>
                  <a:srgbClr val="89DAEB"/>
                </a:solidFill>
                <a:latin typeface="Times New Roman"/>
                <a:cs typeface="Times New Roman"/>
              </a:rPr>
              <a:t>-</a:t>
            </a:r>
            <a:r>
              <a:rPr sz="1200" spc="-350" dirty="0">
                <a:solidFill>
                  <a:srgbClr val="07B5E8"/>
                </a:solidFill>
                <a:latin typeface="Times New Roman"/>
                <a:cs typeface="Times New Roman"/>
              </a:rPr>
              <a:t>l	</a:t>
            </a:r>
            <a:r>
              <a:rPr sz="3975" spc="-577" baseline="1048" dirty="0">
                <a:solidFill>
                  <a:srgbClr val="2F89E6"/>
                </a:solidFill>
                <a:latin typeface="Arial"/>
                <a:cs typeface="Arial"/>
              </a:rPr>
              <a:t>--</a:t>
            </a:r>
            <a:endParaRPr sz="3975" baseline="1048">
              <a:latin typeface="Arial"/>
              <a:cs typeface="Arial"/>
            </a:endParaRPr>
          </a:p>
        </p:txBody>
      </p:sp>
      <p:sp>
        <p:nvSpPr>
          <p:cNvPr id="347" name="object 347"/>
          <p:cNvSpPr txBox="1"/>
          <p:nvPr/>
        </p:nvSpPr>
        <p:spPr>
          <a:xfrm>
            <a:off x="13302496" y="5615371"/>
            <a:ext cx="201930" cy="25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50" spc="-1057" baseline="1851" dirty="0">
                <a:solidFill>
                  <a:srgbClr val="2F89E6"/>
                </a:solidFill>
                <a:latin typeface="Courier New"/>
                <a:cs typeface="Courier New"/>
              </a:rPr>
              <a:t>-</a:t>
            </a:r>
            <a:r>
              <a:rPr sz="400" spc="10" dirty="0">
                <a:solidFill>
                  <a:srgbClr val="2D2B2D"/>
                </a:solidFill>
                <a:latin typeface="Arial"/>
                <a:cs typeface="Arial"/>
              </a:rPr>
              <a:t>C</a:t>
            </a:r>
            <a:r>
              <a:rPr sz="2250" spc="-1335" baseline="1851" dirty="0">
                <a:solidFill>
                  <a:srgbClr val="2F89E6"/>
                </a:solidFill>
                <a:latin typeface="Courier New"/>
                <a:cs typeface="Courier New"/>
              </a:rPr>
              <a:t>-</a:t>
            </a:r>
            <a:r>
              <a:rPr sz="400" spc="-60" dirty="0">
                <a:solidFill>
                  <a:srgbClr val="2D2B2D"/>
                </a:solidFill>
                <a:latin typeface="Arial"/>
                <a:cs typeface="Arial"/>
              </a:rPr>
              <a:t>o</a:t>
            </a:r>
            <a:r>
              <a:rPr sz="400" spc="15" dirty="0">
                <a:solidFill>
                  <a:srgbClr val="0C0A0C"/>
                </a:solidFill>
                <a:latin typeface="Arial"/>
                <a:cs typeface="Arial"/>
              </a:rPr>
              <a:t>n</a:t>
            </a:r>
            <a:r>
              <a:rPr sz="400" spc="-40" dirty="0">
                <a:solidFill>
                  <a:srgbClr val="0C0A0C"/>
                </a:solidFill>
                <a:latin typeface="Arial"/>
                <a:cs typeface="Arial"/>
              </a:rPr>
              <a:t>t</a:t>
            </a:r>
            <a:r>
              <a:rPr sz="2250" spc="-1282" baseline="1851" dirty="0">
                <a:solidFill>
                  <a:srgbClr val="2F89E6"/>
                </a:solidFill>
                <a:latin typeface="Courier New"/>
                <a:cs typeface="Courier New"/>
              </a:rPr>
              <a:t>-</a:t>
            </a:r>
            <a:r>
              <a:rPr sz="400" spc="15" dirty="0">
                <a:solidFill>
                  <a:srgbClr val="0C0A0C"/>
                </a:solidFill>
                <a:latin typeface="Arial"/>
                <a:cs typeface="Arial"/>
              </a:rPr>
              <a:t>i</a:t>
            </a:r>
            <a:r>
              <a:rPr sz="400" spc="20" dirty="0">
                <a:solidFill>
                  <a:srgbClr val="2D2B2D"/>
                </a:solidFill>
                <a:latin typeface="Arial"/>
                <a:cs typeface="Arial"/>
              </a:rPr>
              <a:t>v</a:t>
            </a:r>
            <a:endParaRPr sz="400">
              <a:latin typeface="Arial"/>
              <a:cs typeface="Arial"/>
            </a:endParaRPr>
          </a:p>
        </p:txBody>
      </p:sp>
      <p:sp>
        <p:nvSpPr>
          <p:cNvPr id="348" name="object 348"/>
          <p:cNvSpPr txBox="1"/>
          <p:nvPr/>
        </p:nvSpPr>
        <p:spPr>
          <a:xfrm>
            <a:off x="13234551" y="5914344"/>
            <a:ext cx="348615" cy="25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00" b="1" spc="65" dirty="0">
                <a:solidFill>
                  <a:srgbClr val="2D2B2D"/>
                </a:solidFill>
                <a:latin typeface="Times New Roman"/>
                <a:cs typeface="Times New Roman"/>
              </a:rPr>
              <a:t>0vS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49" name="object 349"/>
          <p:cNvSpPr txBox="1"/>
          <p:nvPr/>
        </p:nvSpPr>
        <p:spPr>
          <a:xfrm>
            <a:off x="13260477" y="6113660"/>
            <a:ext cx="321310" cy="95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50" spc="-10" dirty="0">
                <a:solidFill>
                  <a:srgbClr val="494D4F"/>
                </a:solidFill>
                <a:latin typeface="Times New Roman"/>
                <a:cs typeface="Times New Roman"/>
              </a:rPr>
              <a:t>OpenvSwi</a:t>
            </a:r>
            <a:r>
              <a:rPr sz="450" spc="-10" dirty="0">
                <a:solidFill>
                  <a:srgbClr val="2D2B2D"/>
                </a:solidFill>
                <a:latin typeface="Times New Roman"/>
                <a:cs typeface="Times New Roman"/>
              </a:rPr>
              <a:t>lth</a:t>
            </a:r>
            <a:endParaRPr sz="450">
              <a:latin typeface="Times New Roman"/>
              <a:cs typeface="Times New Roman"/>
            </a:endParaRPr>
          </a:p>
        </p:txBody>
      </p:sp>
      <p:sp>
        <p:nvSpPr>
          <p:cNvPr id="350" name="object 350"/>
          <p:cNvSpPr txBox="1"/>
          <p:nvPr/>
        </p:nvSpPr>
        <p:spPr>
          <a:xfrm>
            <a:off x="13663417" y="5641597"/>
            <a:ext cx="372110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spc="30" dirty="0">
                <a:solidFill>
                  <a:srgbClr val="494D4F"/>
                </a:solidFill>
                <a:latin typeface="Arial"/>
                <a:cs typeface="Arial"/>
              </a:rPr>
              <a:t>CUMULUs,,,'</a:t>
            </a:r>
            <a:endParaRPr sz="400">
              <a:latin typeface="Arial"/>
              <a:cs typeface="Arial"/>
            </a:endParaRPr>
          </a:p>
        </p:txBody>
      </p:sp>
      <p:sp>
        <p:nvSpPr>
          <p:cNvPr id="351" name="object 351"/>
          <p:cNvSpPr txBox="1"/>
          <p:nvPr/>
        </p:nvSpPr>
        <p:spPr>
          <a:xfrm>
            <a:off x="3231443" y="7032997"/>
            <a:ext cx="916305" cy="207645"/>
          </a:xfrm>
          <a:prstGeom prst="rect">
            <a:avLst/>
          </a:prstGeom>
          <a:solidFill>
            <a:srgbClr val="899CB6"/>
          </a:solidFill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r>
              <a:rPr sz="1050" spc="-45" dirty="0">
                <a:solidFill>
                  <a:srgbClr val="F4F6FB"/>
                </a:solidFill>
                <a:latin typeface="Arial"/>
                <a:cs typeface="Arial"/>
              </a:rPr>
              <a:t>I</a:t>
            </a:r>
            <a:r>
              <a:rPr sz="1200" spc="-45" dirty="0">
                <a:solidFill>
                  <a:srgbClr val="F4F6FB"/>
                </a:solidFill>
                <a:latin typeface="Arial"/>
                <a:cs typeface="Arial"/>
              </a:rPr>
              <a:t>nfr.astr.ucture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352" name="object 352"/>
          <p:cNvSpPr txBox="1"/>
          <p:nvPr/>
        </p:nvSpPr>
        <p:spPr>
          <a:xfrm>
            <a:off x="14638078" y="3040009"/>
            <a:ext cx="290830" cy="95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50" spc="-30" dirty="0">
                <a:solidFill>
                  <a:srgbClr val="FB0813"/>
                </a:solidFill>
                <a:latin typeface="Arial"/>
                <a:cs typeface="Arial"/>
              </a:rPr>
              <a:t>O</a:t>
            </a:r>
            <a:r>
              <a:rPr sz="450" dirty="0">
                <a:solidFill>
                  <a:srgbClr val="FB081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FB0813"/>
                </a:solidFill>
                <a:latin typeface="Arial"/>
                <a:cs typeface="Arial"/>
              </a:rPr>
              <a:t>RACL  </a:t>
            </a:r>
            <a:r>
              <a:rPr sz="450" spc="-25" dirty="0">
                <a:solidFill>
                  <a:srgbClr val="FD212A"/>
                </a:solidFill>
                <a:latin typeface="Arial"/>
                <a:cs typeface="Arial"/>
              </a:rPr>
              <a:t>E</a:t>
            </a:r>
            <a:endParaRPr sz="450">
              <a:latin typeface="Arial"/>
              <a:cs typeface="Arial"/>
            </a:endParaRPr>
          </a:p>
        </p:txBody>
      </p:sp>
      <p:sp>
        <p:nvSpPr>
          <p:cNvPr id="353" name="object 353"/>
          <p:cNvSpPr txBox="1"/>
          <p:nvPr/>
        </p:nvSpPr>
        <p:spPr>
          <a:xfrm>
            <a:off x="1009379" y="7713426"/>
            <a:ext cx="36004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15" dirty="0">
                <a:solidFill>
                  <a:srgbClr val="2D2B2D"/>
                </a:solidFill>
                <a:latin typeface="Arial"/>
                <a:cs typeface="Arial"/>
              </a:rPr>
              <a:t>A</a:t>
            </a:r>
            <a:r>
              <a:rPr sz="500" spc="20" dirty="0">
                <a:solidFill>
                  <a:srgbClr val="2D2B2D"/>
                </a:solidFill>
                <a:latin typeface="Arial"/>
                <a:cs typeface="Arial"/>
              </a:rPr>
              <a:t>N</a:t>
            </a:r>
            <a:r>
              <a:rPr sz="500" spc="4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500" spc="50" dirty="0">
                <a:solidFill>
                  <a:srgbClr val="2D2B2D"/>
                </a:solidFill>
                <a:latin typeface="Arial"/>
                <a:cs typeface="Arial"/>
              </a:rPr>
              <a:t>S</a:t>
            </a:r>
            <a:r>
              <a:rPr sz="500" spc="5" dirty="0">
                <a:solidFill>
                  <a:srgbClr val="494D4F"/>
                </a:solidFill>
                <a:latin typeface="Arial"/>
                <a:cs typeface="Arial"/>
              </a:rPr>
              <a:t>I</a:t>
            </a:r>
            <a:r>
              <a:rPr sz="500" spc="-70" dirty="0">
                <a:solidFill>
                  <a:srgbClr val="494D4F"/>
                </a:solidFill>
                <a:latin typeface="Arial"/>
                <a:cs typeface="Arial"/>
              </a:rPr>
              <a:t> </a:t>
            </a:r>
            <a:r>
              <a:rPr sz="500" spc="20" dirty="0">
                <a:solidFill>
                  <a:srgbClr val="2D2B2D"/>
                </a:solidFill>
                <a:latin typeface="Arial"/>
                <a:cs typeface="Arial"/>
              </a:rPr>
              <a:t>B</a:t>
            </a:r>
            <a:r>
              <a:rPr sz="500" spc="-4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500" spc="10" dirty="0">
                <a:solidFill>
                  <a:srgbClr val="2D2B2D"/>
                </a:solidFill>
                <a:latin typeface="Arial"/>
                <a:cs typeface="Arial"/>
              </a:rPr>
              <a:t>LE</a:t>
            </a:r>
            <a:endParaRPr sz="500">
              <a:latin typeface="Arial"/>
              <a:cs typeface="Arial"/>
            </a:endParaRPr>
          </a:p>
        </p:txBody>
      </p:sp>
      <p:sp>
        <p:nvSpPr>
          <p:cNvPr id="354" name="object 354"/>
          <p:cNvSpPr txBox="1"/>
          <p:nvPr/>
        </p:nvSpPr>
        <p:spPr>
          <a:xfrm>
            <a:off x="992556" y="8059606"/>
            <a:ext cx="39751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spc="5" dirty="0">
                <a:solidFill>
                  <a:srgbClr val="0C0A0C"/>
                </a:solidFill>
                <a:latin typeface="Arial"/>
                <a:cs typeface="Arial"/>
              </a:rPr>
              <a:t>unuHl:m</a:t>
            </a:r>
            <a:endParaRPr sz="700">
              <a:latin typeface="Arial"/>
              <a:cs typeface="Arial"/>
            </a:endParaRPr>
          </a:p>
        </p:txBody>
      </p:sp>
      <p:sp>
        <p:nvSpPr>
          <p:cNvPr id="355" name="object 355"/>
          <p:cNvSpPr txBox="1"/>
          <p:nvPr/>
        </p:nvSpPr>
        <p:spPr>
          <a:xfrm>
            <a:off x="1472224" y="8059606"/>
            <a:ext cx="41719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spc="5" dirty="0">
                <a:solidFill>
                  <a:srgbClr val="FFAC03"/>
                </a:solidFill>
                <a:latin typeface="Arial"/>
                <a:cs typeface="Arial"/>
              </a:rPr>
              <a:t>:),</a:t>
            </a:r>
            <a:r>
              <a:rPr sz="700" b="1" spc="5" dirty="0">
                <a:solidFill>
                  <a:srgbClr val="2D2B2D"/>
                </a:solidFill>
                <a:latin typeface="Arial"/>
                <a:cs typeface="Arial"/>
              </a:rPr>
              <a:t>puppet</a:t>
            </a:r>
            <a:endParaRPr sz="700">
              <a:latin typeface="Arial"/>
              <a:cs typeface="Arial"/>
            </a:endParaRPr>
          </a:p>
        </p:txBody>
      </p:sp>
      <p:sp>
        <p:nvSpPr>
          <p:cNvPr id="356" name="object 356"/>
          <p:cNvSpPr txBox="1"/>
          <p:nvPr/>
        </p:nvSpPr>
        <p:spPr>
          <a:xfrm>
            <a:off x="1971929" y="7970438"/>
            <a:ext cx="406400" cy="29527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68580" marR="5080" indent="-56515">
              <a:lnSpc>
                <a:spcPts val="1030"/>
              </a:lnSpc>
              <a:spcBef>
                <a:spcPts val="185"/>
              </a:spcBef>
            </a:pPr>
            <a:r>
              <a:rPr sz="900" b="1" spc="60" dirty="0">
                <a:solidFill>
                  <a:srgbClr val="FB0813"/>
                </a:solidFill>
                <a:latin typeface="Arial"/>
                <a:cs typeface="Arial"/>
              </a:rPr>
              <a:t>?</a:t>
            </a:r>
            <a:r>
              <a:rPr sz="900" b="1" spc="65" dirty="0">
                <a:solidFill>
                  <a:srgbClr val="FB0813"/>
                </a:solidFill>
                <a:latin typeface="Arial"/>
                <a:cs typeface="Arial"/>
              </a:rPr>
              <a:t> </a:t>
            </a:r>
            <a:r>
              <a:rPr sz="900" b="1" spc="5" dirty="0">
                <a:solidFill>
                  <a:srgbClr val="0C0A0C"/>
                </a:solidFill>
                <a:latin typeface="Arial"/>
                <a:cs typeface="Arial"/>
              </a:rPr>
              <a:t>RUN </a:t>
            </a:r>
            <a:r>
              <a:rPr sz="900" b="1" spc="-235" dirty="0">
                <a:solidFill>
                  <a:srgbClr val="0C0A0C"/>
                </a:solidFill>
                <a:latin typeface="Arial"/>
                <a:cs typeface="Arial"/>
              </a:rPr>
              <a:t> </a:t>
            </a:r>
            <a:r>
              <a:rPr sz="900" b="1" spc="-75" dirty="0">
                <a:solidFill>
                  <a:srgbClr val="0C0A0C"/>
                </a:solidFill>
                <a:latin typeface="Arial"/>
                <a:cs typeface="Arial"/>
              </a:rPr>
              <a:t>DECK</a:t>
            </a:r>
            <a:endParaRPr sz="900">
              <a:latin typeface="Arial"/>
              <a:cs typeface="Arial"/>
            </a:endParaRPr>
          </a:p>
        </p:txBody>
      </p:sp>
      <p:sp>
        <p:nvSpPr>
          <p:cNvPr id="357" name="object 357"/>
          <p:cNvSpPr txBox="1"/>
          <p:nvPr/>
        </p:nvSpPr>
        <p:spPr>
          <a:xfrm>
            <a:off x="1119338" y="8458237"/>
            <a:ext cx="123825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spc="-85" dirty="0">
                <a:solidFill>
                  <a:srgbClr val="2D2B2D"/>
                </a:solidFill>
                <a:latin typeface="Times New Roman"/>
                <a:cs typeface="Times New Roman"/>
              </a:rPr>
              <a:t>&amp;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58" name="object 358"/>
          <p:cNvSpPr txBox="1"/>
          <p:nvPr/>
        </p:nvSpPr>
        <p:spPr>
          <a:xfrm>
            <a:off x="996775" y="8599855"/>
            <a:ext cx="386715" cy="95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50" b="1" spc="5" dirty="0">
                <a:solidFill>
                  <a:srgbClr val="0C0A0C"/>
                </a:solidFill>
                <a:latin typeface="Arial"/>
                <a:cs typeface="Arial"/>
              </a:rPr>
              <a:t>SAL</a:t>
            </a:r>
            <a:r>
              <a:rPr sz="450" b="1" spc="5" dirty="0">
                <a:solidFill>
                  <a:srgbClr val="2D2B2D"/>
                </a:solidFill>
                <a:latin typeface="Arial"/>
                <a:cs typeface="Arial"/>
              </a:rPr>
              <a:t>T</a:t>
            </a:r>
            <a:r>
              <a:rPr sz="450" b="1" spc="5" dirty="0">
                <a:solidFill>
                  <a:srgbClr val="0C0A0C"/>
                </a:solidFill>
                <a:latin typeface="Arial"/>
                <a:cs typeface="Arial"/>
              </a:rPr>
              <a:t>S</a:t>
            </a:r>
            <a:r>
              <a:rPr sz="450" b="1" spc="5" dirty="0">
                <a:solidFill>
                  <a:srgbClr val="2D2B2D"/>
                </a:solidFill>
                <a:latin typeface="Arial"/>
                <a:cs typeface="Arial"/>
              </a:rPr>
              <a:t>T</a:t>
            </a:r>
            <a:r>
              <a:rPr sz="450" b="1" spc="5" dirty="0">
                <a:solidFill>
                  <a:srgbClr val="0C0A0C"/>
                </a:solidFill>
                <a:latin typeface="Arial"/>
                <a:cs typeface="Arial"/>
              </a:rPr>
              <a:t>ACK</a:t>
            </a:r>
            <a:endParaRPr sz="450">
              <a:latin typeface="Arial"/>
              <a:cs typeface="Arial"/>
            </a:endParaRPr>
          </a:p>
        </p:txBody>
      </p:sp>
      <p:sp>
        <p:nvSpPr>
          <p:cNvPr id="359" name="object 359"/>
          <p:cNvSpPr txBox="1"/>
          <p:nvPr/>
        </p:nvSpPr>
        <p:spPr>
          <a:xfrm>
            <a:off x="1497726" y="7414453"/>
            <a:ext cx="798195" cy="3403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582295" algn="l"/>
              </a:tabLst>
            </a:pPr>
            <a:r>
              <a:rPr sz="975" spc="-7" baseline="4273" dirty="0">
                <a:solidFill>
                  <a:srgbClr val="FD8011"/>
                </a:solidFill>
                <a:latin typeface="Arial"/>
                <a:cs typeface="Arial"/>
              </a:rPr>
              <a:t>C</a:t>
            </a:r>
            <a:r>
              <a:rPr sz="975" spc="-97" baseline="4273" dirty="0">
                <a:solidFill>
                  <a:srgbClr val="FD8011"/>
                </a:solidFill>
                <a:latin typeface="Arial"/>
                <a:cs typeface="Arial"/>
              </a:rPr>
              <a:t>F</a:t>
            </a:r>
            <a:r>
              <a:rPr sz="975" spc="-89" baseline="4273" dirty="0">
                <a:solidFill>
                  <a:srgbClr val="2F89AC"/>
                </a:solidFill>
                <a:latin typeface="Arial"/>
                <a:cs typeface="Arial"/>
              </a:rPr>
              <a:t>E</a:t>
            </a:r>
            <a:r>
              <a:rPr sz="975" spc="44" baseline="4273" dirty="0">
                <a:solidFill>
                  <a:srgbClr val="286EA1"/>
                </a:solidFill>
                <a:latin typeface="Arial"/>
                <a:cs typeface="Arial"/>
              </a:rPr>
              <a:t>n</a:t>
            </a:r>
            <a:r>
              <a:rPr sz="975" spc="-22" baseline="4273" dirty="0">
                <a:solidFill>
                  <a:srgbClr val="2F89AC"/>
                </a:solidFill>
                <a:latin typeface="Arial"/>
                <a:cs typeface="Arial"/>
              </a:rPr>
              <a:t>g</a:t>
            </a:r>
            <a:r>
              <a:rPr sz="975" spc="-37" baseline="4273" dirty="0">
                <a:solidFill>
                  <a:srgbClr val="0A5D8C"/>
                </a:solidFill>
                <a:latin typeface="Arial"/>
                <a:cs typeface="Arial"/>
              </a:rPr>
              <a:t>i</a:t>
            </a:r>
            <a:r>
              <a:rPr sz="975" spc="37" baseline="4273" dirty="0">
                <a:solidFill>
                  <a:srgbClr val="037BA1"/>
                </a:solidFill>
                <a:latin typeface="Arial"/>
                <a:cs typeface="Arial"/>
              </a:rPr>
              <a:t>n</a:t>
            </a:r>
            <a:r>
              <a:rPr sz="975" baseline="4273" dirty="0">
                <a:solidFill>
                  <a:srgbClr val="286EA1"/>
                </a:solidFill>
                <a:latin typeface="Arial"/>
                <a:cs typeface="Arial"/>
              </a:rPr>
              <a:t>e	</a:t>
            </a:r>
            <a:r>
              <a:rPr sz="2050" b="1" spc="110" dirty="0">
                <a:solidFill>
                  <a:srgbClr val="9A6D34"/>
                </a:solidFill>
                <a:latin typeface="Times New Roman"/>
                <a:cs typeface="Times New Roman"/>
              </a:rPr>
              <a:t>C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360" name="object 360"/>
          <p:cNvSpPr txBox="1"/>
          <p:nvPr/>
        </p:nvSpPr>
        <p:spPr>
          <a:xfrm>
            <a:off x="2032056" y="7687200"/>
            <a:ext cx="302895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b="1" spc="30" dirty="0">
                <a:solidFill>
                  <a:srgbClr val="494D4F"/>
                </a:solidFill>
                <a:latin typeface="Arial"/>
                <a:cs typeface="Arial"/>
              </a:rPr>
              <a:t>CHEF</a:t>
            </a:r>
            <a:endParaRPr sz="750">
              <a:latin typeface="Arial"/>
              <a:cs typeface="Arial"/>
            </a:endParaRPr>
          </a:p>
        </p:txBody>
      </p:sp>
      <p:sp>
        <p:nvSpPr>
          <p:cNvPr id="361" name="object 361"/>
          <p:cNvSpPr txBox="1"/>
          <p:nvPr/>
        </p:nvSpPr>
        <p:spPr>
          <a:xfrm>
            <a:off x="3421811" y="7917987"/>
            <a:ext cx="237490" cy="699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400" spc="125" dirty="0">
                <a:solidFill>
                  <a:srgbClr val="FD5605"/>
                </a:solidFill>
                <a:latin typeface="Arial"/>
                <a:cs typeface="Arial"/>
              </a:rPr>
              <a:t>•</a:t>
            </a:r>
            <a:endParaRPr sz="4400">
              <a:latin typeface="Arial"/>
              <a:cs typeface="Arial"/>
            </a:endParaRPr>
          </a:p>
        </p:txBody>
      </p:sp>
      <p:sp>
        <p:nvSpPr>
          <p:cNvPr id="362" name="object 362"/>
          <p:cNvSpPr txBox="1"/>
          <p:nvPr/>
        </p:nvSpPr>
        <p:spPr>
          <a:xfrm>
            <a:off x="3349995" y="8295637"/>
            <a:ext cx="3086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300" dirty="0">
                <a:solidFill>
                  <a:srgbClr val="0C0A0C"/>
                </a:solidFill>
                <a:latin typeface="Times New Roman"/>
                <a:cs typeface="Times New Roman"/>
              </a:rPr>
              <a:t>JUJU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63" name="object 363"/>
          <p:cNvSpPr txBox="1"/>
          <p:nvPr/>
        </p:nvSpPr>
        <p:spPr>
          <a:xfrm>
            <a:off x="3968284" y="7734407"/>
            <a:ext cx="217170" cy="76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0" spc="-65" dirty="0">
                <a:solidFill>
                  <a:srgbClr val="498C72"/>
                </a:solidFill>
                <a:latin typeface="Arial"/>
                <a:cs typeface="Arial"/>
              </a:rPr>
              <a:t>C</a:t>
            </a:r>
            <a:r>
              <a:rPr sz="300" spc="65" dirty="0">
                <a:solidFill>
                  <a:srgbClr val="498C72"/>
                </a:solidFill>
                <a:latin typeface="Arial"/>
                <a:cs typeface="Arial"/>
              </a:rPr>
              <a:t> </a:t>
            </a:r>
            <a:r>
              <a:rPr sz="300" spc="-50" dirty="0">
                <a:solidFill>
                  <a:srgbClr val="2A8C5E"/>
                </a:solidFill>
                <a:latin typeface="Arial"/>
                <a:cs typeface="Arial"/>
              </a:rPr>
              <a:t>L</a:t>
            </a:r>
            <a:r>
              <a:rPr sz="300" spc="75" dirty="0">
                <a:solidFill>
                  <a:srgbClr val="2A8C5E"/>
                </a:solidFill>
                <a:latin typeface="Arial"/>
                <a:cs typeface="Arial"/>
              </a:rPr>
              <a:t> </a:t>
            </a:r>
            <a:r>
              <a:rPr sz="300" spc="-70" dirty="0">
                <a:solidFill>
                  <a:srgbClr val="2A8C5E"/>
                </a:solidFill>
                <a:latin typeface="Arial"/>
                <a:cs typeface="Arial"/>
              </a:rPr>
              <a:t>O</a:t>
            </a:r>
            <a:r>
              <a:rPr sz="300" spc="110" dirty="0">
                <a:solidFill>
                  <a:srgbClr val="2A8C5E"/>
                </a:solidFill>
                <a:latin typeface="Arial"/>
                <a:cs typeface="Arial"/>
              </a:rPr>
              <a:t> </a:t>
            </a:r>
            <a:r>
              <a:rPr sz="250" spc="-20" dirty="0">
                <a:solidFill>
                  <a:srgbClr val="137B54"/>
                </a:solidFill>
                <a:latin typeface="Times New Roman"/>
                <a:cs typeface="Times New Roman"/>
              </a:rPr>
              <a:t>l,</a:t>
            </a:r>
            <a:r>
              <a:rPr sz="250" spc="50" dirty="0">
                <a:solidFill>
                  <a:srgbClr val="137B54"/>
                </a:solidFill>
                <a:latin typeface="Times New Roman"/>
                <a:cs typeface="Times New Roman"/>
              </a:rPr>
              <a:t>  </a:t>
            </a:r>
            <a:r>
              <a:rPr sz="300" spc="-65" dirty="0">
                <a:solidFill>
                  <a:srgbClr val="498C72"/>
                </a:solidFill>
                <a:latin typeface="Arial"/>
                <a:cs typeface="Arial"/>
              </a:rPr>
              <a:t>D</a:t>
            </a:r>
            <a:endParaRPr sz="300">
              <a:latin typeface="Arial"/>
              <a:cs typeface="Arial"/>
            </a:endParaRPr>
          </a:p>
        </p:txBody>
      </p:sp>
      <p:sp>
        <p:nvSpPr>
          <p:cNvPr id="364" name="object 364"/>
          <p:cNvSpPr txBox="1"/>
          <p:nvPr/>
        </p:nvSpPr>
        <p:spPr>
          <a:xfrm>
            <a:off x="3864598" y="7713426"/>
            <a:ext cx="439420" cy="22732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spc="40" dirty="0">
                <a:solidFill>
                  <a:srgbClr val="0C0A0C"/>
                </a:solidFill>
                <a:latin typeface="Times New Roman"/>
                <a:cs typeface="Times New Roman"/>
              </a:rPr>
              <a:t>coreo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65" name="object 365"/>
          <p:cNvSpPr txBox="1"/>
          <p:nvPr/>
        </p:nvSpPr>
        <p:spPr>
          <a:xfrm>
            <a:off x="3961314" y="8489707"/>
            <a:ext cx="241300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spc="20" dirty="0">
                <a:solidFill>
                  <a:srgbClr val="2D2B2D"/>
                </a:solidFill>
                <a:latin typeface="Arial"/>
                <a:cs typeface="Arial"/>
              </a:rPr>
              <a:t>K</a:t>
            </a:r>
            <a:r>
              <a:rPr sz="400" spc="-20" dirty="0">
                <a:solidFill>
                  <a:srgbClr val="2D2B2D"/>
                </a:solidFill>
                <a:latin typeface="Arial"/>
                <a:cs typeface="Arial"/>
              </a:rPr>
              <a:t>u</a:t>
            </a:r>
            <a:r>
              <a:rPr sz="400" spc="15" dirty="0">
                <a:solidFill>
                  <a:srgbClr val="0C0A0C"/>
                </a:solidFill>
                <a:latin typeface="Arial"/>
                <a:cs typeface="Arial"/>
              </a:rPr>
              <a:t>b</a:t>
            </a:r>
            <a:r>
              <a:rPr sz="400" spc="5" dirty="0">
                <a:solidFill>
                  <a:srgbClr val="0C0A0C"/>
                </a:solidFill>
                <a:latin typeface="Arial"/>
                <a:cs typeface="Arial"/>
              </a:rPr>
              <a:t>i</a:t>
            </a:r>
            <a:r>
              <a:rPr sz="400" spc="45" dirty="0">
                <a:solidFill>
                  <a:srgbClr val="2D2B2D"/>
                </a:solidFill>
                <a:latin typeface="Arial"/>
                <a:cs typeface="Arial"/>
              </a:rPr>
              <a:t>c</a:t>
            </a:r>
            <a:r>
              <a:rPr sz="400" spc="20" dirty="0">
                <a:solidFill>
                  <a:srgbClr val="0C0A0C"/>
                </a:solidFill>
                <a:latin typeface="Arial"/>
                <a:cs typeface="Arial"/>
              </a:rPr>
              <a:t>om</a:t>
            </a:r>
            <a:endParaRPr sz="400">
              <a:latin typeface="Arial"/>
              <a:cs typeface="Arial"/>
            </a:endParaRPr>
          </a:p>
        </p:txBody>
      </p:sp>
      <p:sp>
        <p:nvSpPr>
          <p:cNvPr id="366" name="object 366"/>
          <p:cNvSpPr txBox="1"/>
          <p:nvPr/>
        </p:nvSpPr>
        <p:spPr>
          <a:xfrm>
            <a:off x="4408363" y="7797349"/>
            <a:ext cx="87630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spc="15" dirty="0">
                <a:solidFill>
                  <a:srgbClr val="1575BC"/>
                </a:solidFill>
                <a:latin typeface="Arial"/>
                <a:cs typeface="Arial"/>
              </a:rPr>
              <a:t>Q}</a:t>
            </a:r>
            <a:endParaRPr sz="400">
              <a:latin typeface="Arial"/>
              <a:cs typeface="Arial"/>
            </a:endParaRPr>
          </a:p>
        </p:txBody>
      </p:sp>
      <p:sp>
        <p:nvSpPr>
          <p:cNvPr id="367" name="object 367"/>
          <p:cNvSpPr txBox="1"/>
          <p:nvPr/>
        </p:nvSpPr>
        <p:spPr>
          <a:xfrm>
            <a:off x="4576228" y="7797349"/>
            <a:ext cx="309880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spc="15" dirty="0">
                <a:solidFill>
                  <a:srgbClr val="0A0370"/>
                </a:solidFill>
                <a:latin typeface="Arial"/>
                <a:cs typeface="Arial"/>
              </a:rPr>
              <a:t>c</a:t>
            </a:r>
            <a:r>
              <a:rPr sz="400" spc="-15" dirty="0">
                <a:solidFill>
                  <a:srgbClr val="0A0370"/>
                </a:solidFill>
                <a:latin typeface="Arial"/>
                <a:cs typeface="Arial"/>
              </a:rPr>
              <a:t> </a:t>
            </a:r>
            <a:r>
              <a:rPr sz="400" spc="15" dirty="0">
                <a:solidFill>
                  <a:srgbClr val="0A0370"/>
                </a:solidFill>
                <a:latin typeface="Arial"/>
                <a:cs typeface="Arial"/>
              </a:rPr>
              <a:t>LOUOIFY</a:t>
            </a:r>
            <a:endParaRPr sz="400">
              <a:latin typeface="Arial"/>
              <a:cs typeface="Arial"/>
            </a:endParaRPr>
          </a:p>
        </p:txBody>
      </p:sp>
      <p:sp>
        <p:nvSpPr>
          <p:cNvPr id="368" name="object 368"/>
          <p:cNvSpPr txBox="1"/>
          <p:nvPr/>
        </p:nvSpPr>
        <p:spPr>
          <a:xfrm>
            <a:off x="4425290" y="8384804"/>
            <a:ext cx="45021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35" dirty="0">
                <a:solidFill>
                  <a:srgbClr val="2D2B2D"/>
                </a:solidFill>
                <a:latin typeface="Arial"/>
                <a:cs typeface="Arial"/>
              </a:rPr>
              <a:t>M</a:t>
            </a:r>
            <a:r>
              <a:rPr sz="650" spc="50" dirty="0">
                <a:solidFill>
                  <a:srgbClr val="2D2B2D"/>
                </a:solidFill>
                <a:latin typeface="Arial"/>
                <a:cs typeface="Arial"/>
              </a:rPr>
              <a:t>a</a:t>
            </a:r>
            <a:r>
              <a:rPr sz="650" spc="15" dirty="0">
                <a:solidFill>
                  <a:srgbClr val="0C0A0C"/>
                </a:solidFill>
                <a:latin typeface="Arial"/>
                <a:cs typeface="Arial"/>
              </a:rPr>
              <a:t>nag</a:t>
            </a:r>
            <a:r>
              <a:rPr sz="650" spc="20" dirty="0">
                <a:solidFill>
                  <a:srgbClr val="0C0A0C"/>
                </a:solidFill>
                <a:latin typeface="Arial"/>
                <a:cs typeface="Arial"/>
              </a:rPr>
              <a:t>e</a:t>
            </a:r>
            <a:r>
              <a:rPr sz="650" spc="-75" dirty="0">
                <a:solidFill>
                  <a:srgbClr val="0C0A0C"/>
                </a:solidFill>
                <a:latin typeface="Arial"/>
                <a:cs typeface="Arial"/>
              </a:rPr>
              <a:t> </a:t>
            </a:r>
            <a:r>
              <a:rPr sz="650" spc="15" dirty="0">
                <a:solidFill>
                  <a:srgbClr val="0C0A0C"/>
                </a:solidFill>
                <a:latin typeface="Arial"/>
                <a:cs typeface="Arial"/>
              </a:rPr>
              <a:t>lQ</a:t>
            </a:r>
            <a:endParaRPr sz="650">
              <a:latin typeface="Arial"/>
              <a:cs typeface="Arial"/>
            </a:endParaRPr>
          </a:p>
        </p:txBody>
      </p:sp>
      <p:sp>
        <p:nvSpPr>
          <p:cNvPr id="369" name="object 369"/>
          <p:cNvSpPr txBox="1"/>
          <p:nvPr/>
        </p:nvSpPr>
        <p:spPr>
          <a:xfrm>
            <a:off x="5036662" y="7613769"/>
            <a:ext cx="370840" cy="4387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0485">
              <a:lnSpc>
                <a:spcPts val="1090"/>
              </a:lnSpc>
              <a:spcBef>
                <a:spcPts val="90"/>
              </a:spcBef>
            </a:pPr>
            <a:r>
              <a:rPr sz="1000" spc="-80" dirty="0">
                <a:solidFill>
                  <a:srgbClr val="037BA1"/>
                </a:solidFill>
                <a:latin typeface="Arial"/>
                <a:cs typeface="Arial"/>
              </a:rPr>
              <a:t>)'.&amp;..(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940"/>
              </a:lnSpc>
            </a:pPr>
            <a:r>
              <a:rPr sz="1050" b="1" spc="-130" dirty="0">
                <a:solidFill>
                  <a:srgbClr val="037BA1"/>
                </a:solidFill>
                <a:latin typeface="Times New Roman"/>
                <a:cs typeface="Times New Roman"/>
              </a:rPr>
              <a:t>HELM</a:t>
            </a:r>
            <a:endParaRPr sz="1050">
              <a:latin typeface="Times New Roman"/>
              <a:cs typeface="Times New Roman"/>
            </a:endParaRPr>
          </a:p>
          <a:p>
            <a:pPr marL="78105">
              <a:lnSpc>
                <a:spcPts val="1230"/>
              </a:lnSpc>
            </a:pPr>
            <a:r>
              <a:rPr sz="1200" spc="-114" dirty="0">
                <a:solidFill>
                  <a:srgbClr val="037BA1"/>
                </a:solidFill>
                <a:latin typeface="Arial"/>
                <a:cs typeface="Arial"/>
              </a:rPr>
              <a:t>¥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0" name="object 370"/>
          <p:cNvSpPr txBox="1"/>
          <p:nvPr/>
        </p:nvSpPr>
        <p:spPr>
          <a:xfrm>
            <a:off x="4811802" y="8117302"/>
            <a:ext cx="598805" cy="5168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800" baseline="1736" dirty="0">
                <a:solidFill>
                  <a:srgbClr val="6B64AE"/>
                </a:solidFill>
                <a:latin typeface="Arial"/>
                <a:cs typeface="Arial"/>
              </a:rPr>
              <a:t>-</a:t>
            </a:r>
            <a:r>
              <a:rPr sz="4800" spc="-502" baseline="1736" dirty="0">
                <a:solidFill>
                  <a:srgbClr val="4646A3"/>
                </a:solidFill>
                <a:latin typeface="Arial"/>
                <a:cs typeface="Arial"/>
              </a:rPr>
              <a:t>-</a:t>
            </a:r>
            <a:r>
              <a:rPr sz="750" spc="-95" dirty="0">
                <a:solidFill>
                  <a:srgbClr val="0C0A0C"/>
                </a:solidFill>
                <a:latin typeface="Times New Roman"/>
                <a:cs typeface="Times New Roman"/>
              </a:rPr>
              <a:t>T</a:t>
            </a:r>
            <a:r>
              <a:rPr sz="750" spc="-75" dirty="0">
                <a:solidFill>
                  <a:srgbClr val="0C0A0C"/>
                </a:solidFill>
                <a:latin typeface="Times New Roman"/>
                <a:cs typeface="Times New Roman"/>
              </a:rPr>
              <a:t>e</a:t>
            </a:r>
            <a:r>
              <a:rPr sz="750" spc="-50" dirty="0">
                <a:solidFill>
                  <a:srgbClr val="2D2B2D"/>
                </a:solidFill>
                <a:latin typeface="Times New Roman"/>
                <a:cs typeface="Times New Roman"/>
              </a:rPr>
              <a:t>r</a:t>
            </a:r>
            <a:r>
              <a:rPr sz="750" spc="-10" dirty="0">
                <a:solidFill>
                  <a:srgbClr val="0C0A0C"/>
                </a:solidFill>
                <a:latin typeface="Times New Roman"/>
                <a:cs typeface="Times New Roman"/>
              </a:rPr>
              <a:t>r</a:t>
            </a:r>
            <a:r>
              <a:rPr sz="750" spc="-105" dirty="0">
                <a:solidFill>
                  <a:srgbClr val="0C0A0C"/>
                </a:solidFill>
                <a:latin typeface="Times New Roman"/>
                <a:cs typeface="Times New Roman"/>
              </a:rPr>
              <a:t>a</a:t>
            </a:r>
            <a:r>
              <a:rPr sz="750" spc="10" dirty="0">
                <a:solidFill>
                  <a:srgbClr val="0C0A0C"/>
                </a:solidFill>
                <a:latin typeface="Times New Roman"/>
                <a:cs typeface="Times New Roman"/>
              </a:rPr>
              <a:t>f</a:t>
            </a:r>
            <a:r>
              <a:rPr sz="750" dirty="0">
                <a:solidFill>
                  <a:srgbClr val="0C0A0C"/>
                </a:solidFill>
                <a:latin typeface="Times New Roman"/>
                <a:cs typeface="Times New Roman"/>
              </a:rPr>
              <a:t>o</a:t>
            </a:r>
            <a:r>
              <a:rPr sz="750" spc="-50" dirty="0">
                <a:solidFill>
                  <a:srgbClr val="2D2B2D"/>
                </a:solidFill>
                <a:latin typeface="Times New Roman"/>
                <a:cs typeface="Times New Roman"/>
              </a:rPr>
              <a:t>r</a:t>
            </a:r>
            <a:r>
              <a:rPr sz="750" spc="-50" dirty="0">
                <a:solidFill>
                  <a:srgbClr val="0C0A0C"/>
                </a:solidFill>
                <a:latin typeface="Times New Roman"/>
                <a:cs typeface="Times New Roman"/>
              </a:rPr>
              <a:t>m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371" name="object 371"/>
          <p:cNvSpPr txBox="1"/>
          <p:nvPr/>
        </p:nvSpPr>
        <p:spPr>
          <a:xfrm>
            <a:off x="5772749" y="7933722"/>
            <a:ext cx="411480" cy="100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25" dirty="0">
                <a:solidFill>
                  <a:srgbClr val="FD8011"/>
                </a:solidFill>
                <a:latin typeface="Times New Roman"/>
                <a:cs typeface="Times New Roman"/>
              </a:rPr>
              <a:t>Amazon</a:t>
            </a:r>
            <a:r>
              <a:rPr sz="500" spc="10" dirty="0">
                <a:solidFill>
                  <a:srgbClr val="FD8011"/>
                </a:solidFill>
                <a:latin typeface="Times New Roman"/>
                <a:cs typeface="Times New Roman"/>
              </a:rPr>
              <a:t> ECR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372" name="object 372"/>
          <p:cNvSpPr txBox="1"/>
          <p:nvPr/>
        </p:nvSpPr>
        <p:spPr>
          <a:xfrm>
            <a:off x="5888349" y="8174999"/>
            <a:ext cx="179705" cy="2647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spc="70" dirty="0">
                <a:solidFill>
                  <a:srgbClr val="6B7074"/>
                </a:solidFill>
                <a:latin typeface="Arial"/>
                <a:cs typeface="Arial"/>
              </a:rPr>
              <a:t>©</a:t>
            </a:r>
            <a:endParaRPr sz="1550">
              <a:latin typeface="Arial"/>
              <a:cs typeface="Arial"/>
            </a:endParaRPr>
          </a:p>
        </p:txBody>
      </p:sp>
      <p:sp>
        <p:nvSpPr>
          <p:cNvPr id="373" name="object 373"/>
          <p:cNvSpPr txBox="1"/>
          <p:nvPr/>
        </p:nvSpPr>
        <p:spPr>
          <a:xfrm>
            <a:off x="5772122" y="8369069"/>
            <a:ext cx="370840" cy="12001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spc="-30" dirty="0">
                <a:solidFill>
                  <a:srgbClr val="6B7074"/>
                </a:solidFill>
                <a:latin typeface="Arial"/>
                <a:cs typeface="Arial"/>
              </a:rPr>
              <a:t>HARBOR</a:t>
            </a:r>
            <a:r>
              <a:rPr sz="600" spc="-30" dirty="0">
                <a:solidFill>
                  <a:srgbClr val="9A9A9E"/>
                </a:solidFill>
                <a:latin typeface="Arial"/>
                <a:cs typeface="Arial"/>
              </a:rPr>
              <a:t>.,</a:t>
            </a:r>
            <a:endParaRPr sz="600">
              <a:latin typeface="Arial"/>
              <a:cs typeface="Arial"/>
            </a:endParaRPr>
          </a:p>
        </p:txBody>
      </p:sp>
      <p:sp>
        <p:nvSpPr>
          <p:cNvPr id="374" name="object 374"/>
          <p:cNvSpPr txBox="1"/>
          <p:nvPr/>
        </p:nvSpPr>
        <p:spPr>
          <a:xfrm>
            <a:off x="6349828" y="7949458"/>
            <a:ext cx="353695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spc="15" dirty="0">
                <a:solidFill>
                  <a:srgbClr val="2D2B2D"/>
                </a:solidFill>
                <a:latin typeface="Arial"/>
                <a:cs typeface="Arial"/>
              </a:rPr>
              <a:t>A</a:t>
            </a:r>
            <a:r>
              <a:rPr sz="400" spc="-25" dirty="0">
                <a:solidFill>
                  <a:srgbClr val="2D2B2D"/>
                </a:solidFill>
                <a:latin typeface="Arial"/>
                <a:cs typeface="Arial"/>
              </a:rPr>
              <a:t>z</a:t>
            </a:r>
            <a:r>
              <a:rPr sz="400" spc="5" dirty="0">
                <a:solidFill>
                  <a:srgbClr val="0C0A0C"/>
                </a:solidFill>
                <a:latin typeface="Arial"/>
                <a:cs typeface="Arial"/>
              </a:rPr>
              <a:t>ur</a:t>
            </a:r>
            <a:r>
              <a:rPr sz="400" spc="15" dirty="0">
                <a:solidFill>
                  <a:srgbClr val="0C0A0C"/>
                </a:solidFill>
                <a:latin typeface="Arial"/>
                <a:cs typeface="Arial"/>
              </a:rPr>
              <a:t>e</a:t>
            </a:r>
            <a:r>
              <a:rPr sz="400" spc="-45" dirty="0">
                <a:solidFill>
                  <a:srgbClr val="0C0A0C"/>
                </a:solidFill>
                <a:latin typeface="Arial"/>
                <a:cs typeface="Arial"/>
              </a:rPr>
              <a:t> </a:t>
            </a:r>
            <a:r>
              <a:rPr sz="400" spc="15" dirty="0">
                <a:solidFill>
                  <a:srgbClr val="0C0A0C"/>
                </a:solidFill>
                <a:latin typeface="Arial"/>
                <a:cs typeface="Arial"/>
              </a:rPr>
              <a:t>R</a:t>
            </a:r>
            <a:r>
              <a:rPr sz="400" spc="-25" dirty="0">
                <a:solidFill>
                  <a:srgbClr val="0C0A0C"/>
                </a:solidFill>
                <a:latin typeface="Arial"/>
                <a:cs typeface="Arial"/>
              </a:rPr>
              <a:t>e</a:t>
            </a:r>
            <a:r>
              <a:rPr sz="400" spc="5" dirty="0">
                <a:solidFill>
                  <a:srgbClr val="2D2B2D"/>
                </a:solidFill>
                <a:latin typeface="Arial"/>
                <a:cs typeface="Arial"/>
              </a:rPr>
              <a:t>g</a:t>
            </a:r>
            <a:r>
              <a:rPr sz="400" spc="40" dirty="0">
                <a:solidFill>
                  <a:srgbClr val="0C0A0C"/>
                </a:solidFill>
                <a:latin typeface="Arial"/>
                <a:cs typeface="Arial"/>
              </a:rPr>
              <a:t>i</a:t>
            </a:r>
            <a:r>
              <a:rPr sz="400" spc="-75" dirty="0">
                <a:solidFill>
                  <a:srgbClr val="2D2B2D"/>
                </a:solidFill>
                <a:latin typeface="Arial"/>
                <a:cs typeface="Arial"/>
              </a:rPr>
              <a:t>&amp;-</a:t>
            </a:r>
            <a:r>
              <a:rPr sz="400" spc="-55" dirty="0">
                <a:solidFill>
                  <a:srgbClr val="2D2B2D"/>
                </a:solidFill>
                <a:latin typeface="Arial"/>
                <a:cs typeface="Arial"/>
              </a:rPr>
              <a:t>t</a:t>
            </a:r>
            <a:r>
              <a:rPr sz="400" spc="-60" dirty="0">
                <a:solidFill>
                  <a:srgbClr val="0C0A0C"/>
                </a:solidFill>
                <a:latin typeface="Arial"/>
                <a:cs typeface="Arial"/>
              </a:rPr>
              <a:t>ry</a:t>
            </a:r>
            <a:endParaRPr sz="400">
              <a:latin typeface="Arial"/>
              <a:cs typeface="Arial"/>
            </a:endParaRPr>
          </a:p>
        </p:txBody>
      </p:sp>
      <p:sp>
        <p:nvSpPr>
          <p:cNvPr id="375" name="object 375"/>
          <p:cNvSpPr txBox="1"/>
          <p:nvPr/>
        </p:nvSpPr>
        <p:spPr>
          <a:xfrm>
            <a:off x="6311631" y="8123273"/>
            <a:ext cx="457200" cy="37401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11760">
              <a:lnSpc>
                <a:spcPct val="100000"/>
              </a:lnSpc>
              <a:spcBef>
                <a:spcPts val="484"/>
              </a:spcBef>
            </a:pPr>
            <a:r>
              <a:rPr sz="1300" spc="45" dirty="0">
                <a:solidFill>
                  <a:srgbClr val="52B12F"/>
                </a:solidFill>
                <a:latin typeface="Arial"/>
                <a:cs typeface="Arial"/>
              </a:rPr>
              <a:t>0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500" dirty="0">
                <a:solidFill>
                  <a:srgbClr val="52B12F"/>
                </a:solidFill>
                <a:latin typeface="Times New Roman"/>
                <a:cs typeface="Times New Roman"/>
              </a:rPr>
              <a:t>Jf'rog</a:t>
            </a:r>
            <a:r>
              <a:rPr sz="500" dirty="0">
                <a:solidFill>
                  <a:srgbClr val="52B12F"/>
                </a:solidFill>
                <a:latin typeface="Arial"/>
                <a:cs typeface="Arial"/>
              </a:rPr>
              <a:t>Artlfartory</a:t>
            </a:r>
            <a:endParaRPr sz="500">
              <a:latin typeface="Arial"/>
              <a:cs typeface="Arial"/>
            </a:endParaRPr>
          </a:p>
        </p:txBody>
      </p:sp>
      <p:sp>
        <p:nvSpPr>
          <p:cNvPr id="376" name="object 376"/>
          <p:cNvSpPr txBox="1"/>
          <p:nvPr/>
        </p:nvSpPr>
        <p:spPr>
          <a:xfrm>
            <a:off x="6943982" y="7825411"/>
            <a:ext cx="318770" cy="18859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450" i="1" spc="-5" dirty="0">
                <a:solidFill>
                  <a:srgbClr val="494D4F"/>
                </a:solidFill>
                <a:latin typeface="Arial"/>
                <a:cs typeface="Arial"/>
              </a:rPr>
              <a:t>cod</a:t>
            </a:r>
            <a:r>
              <a:rPr sz="450" i="1" spc="20" dirty="0">
                <a:solidFill>
                  <a:srgbClr val="494D4F"/>
                </a:solidFill>
                <a:latin typeface="Arial"/>
                <a:cs typeface="Arial"/>
              </a:rPr>
              <a:t> </a:t>
            </a:r>
            <a:r>
              <a:rPr sz="450" i="1" spc="-20" dirty="0">
                <a:solidFill>
                  <a:srgbClr val="494D4F"/>
                </a:solidFill>
                <a:latin typeface="Arial"/>
                <a:cs typeface="Arial"/>
              </a:rPr>
              <a:t>c</a:t>
            </a:r>
            <a:r>
              <a:rPr sz="450" i="1" spc="-114" dirty="0">
                <a:solidFill>
                  <a:srgbClr val="23AE9C"/>
                </a:solidFill>
                <a:latin typeface="Arial"/>
                <a:cs typeface="Arial"/>
              </a:rPr>
              <a:t>f</a:t>
            </a:r>
            <a:r>
              <a:rPr sz="450" i="1" dirty="0">
                <a:solidFill>
                  <a:srgbClr val="494D4F"/>
                </a:solidFill>
                <a:latin typeface="Arial"/>
                <a:cs typeface="Arial"/>
              </a:rPr>
              <a:t>:</a:t>
            </a:r>
            <a:r>
              <a:rPr sz="450" i="1" spc="-20" dirty="0">
                <a:solidFill>
                  <a:srgbClr val="494D4F"/>
                </a:solidFill>
                <a:latin typeface="Arial"/>
                <a:cs typeface="Arial"/>
              </a:rPr>
              <a:t> </a:t>
            </a:r>
            <a:r>
              <a:rPr sz="450" i="1" spc="40" dirty="0">
                <a:solidFill>
                  <a:srgbClr val="0AC19E"/>
                </a:solidFill>
                <a:latin typeface="Arial"/>
                <a:cs typeface="Arial"/>
              </a:rPr>
              <a:t>r</a:t>
            </a:r>
            <a:r>
              <a:rPr sz="450" i="1" spc="-20" dirty="0">
                <a:solidFill>
                  <a:srgbClr val="0AC19E"/>
                </a:solidFill>
                <a:latin typeface="Arial"/>
                <a:cs typeface="Arial"/>
              </a:rPr>
              <a:t>c-sh</a:t>
            </a:r>
            <a:endParaRPr sz="450">
              <a:latin typeface="Arial"/>
              <a:cs typeface="Arial"/>
            </a:endParaRPr>
          </a:p>
          <a:p>
            <a:pPr marL="35560">
              <a:lnSpc>
                <a:spcPct val="100000"/>
              </a:lnSpc>
              <a:spcBef>
                <a:spcPts val="70"/>
              </a:spcBef>
            </a:pPr>
            <a:r>
              <a:rPr sz="500" spc="-60" dirty="0">
                <a:solidFill>
                  <a:srgbClr val="0AC19E"/>
                </a:solidFill>
                <a:latin typeface="Times New Roman"/>
                <a:cs typeface="Times New Roman"/>
              </a:rPr>
              <a:t>REGISTRY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377" name="object 377"/>
          <p:cNvSpPr txBox="1"/>
          <p:nvPr/>
        </p:nvSpPr>
        <p:spPr>
          <a:xfrm>
            <a:off x="7021436" y="8112057"/>
            <a:ext cx="76200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spc="30" dirty="0">
                <a:solidFill>
                  <a:srgbClr val="2D2B2D"/>
                </a:solidFill>
                <a:latin typeface="Arial"/>
                <a:cs typeface="Arial"/>
              </a:rPr>
              <a:t>-</a:t>
            </a:r>
            <a:endParaRPr sz="1100">
              <a:latin typeface="Arial"/>
              <a:cs typeface="Arial"/>
            </a:endParaRPr>
          </a:p>
        </p:txBody>
      </p:sp>
      <p:sp>
        <p:nvSpPr>
          <p:cNvPr id="378" name="object 378"/>
          <p:cNvSpPr txBox="1"/>
          <p:nvPr/>
        </p:nvSpPr>
        <p:spPr>
          <a:xfrm>
            <a:off x="7012527" y="8174998"/>
            <a:ext cx="8255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25" dirty="0">
                <a:solidFill>
                  <a:srgbClr val="0A2F4B"/>
                </a:solidFill>
                <a:latin typeface="Arial"/>
                <a:cs typeface="Arial"/>
              </a:rPr>
              <a:t>•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9" name="object 379"/>
          <p:cNvSpPr txBox="1"/>
          <p:nvPr/>
        </p:nvSpPr>
        <p:spPr>
          <a:xfrm>
            <a:off x="8003644" y="8248431"/>
            <a:ext cx="477520" cy="1828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00" b="1" spc="40" dirty="0">
                <a:solidFill>
                  <a:srgbClr val="0A5D8C"/>
                </a:solidFill>
                <a:latin typeface="Times New Roman"/>
                <a:cs typeface="Times New Roman"/>
              </a:rPr>
              <a:t>«)</a:t>
            </a:r>
            <a:r>
              <a:rPr sz="1000" b="1" spc="-80" dirty="0">
                <a:solidFill>
                  <a:srgbClr val="0A5D8C"/>
                </a:solidFill>
                <a:latin typeface="Times New Roman"/>
                <a:cs typeface="Times New Roman"/>
              </a:rPr>
              <a:t> </a:t>
            </a:r>
            <a:r>
              <a:rPr sz="1000" b="1" spc="15" dirty="0">
                <a:solidFill>
                  <a:srgbClr val="05366E"/>
                </a:solidFill>
                <a:latin typeface="Times New Roman"/>
                <a:cs typeface="Times New Roman"/>
              </a:rPr>
              <a:t>QU</a:t>
            </a:r>
            <a:r>
              <a:rPr sz="1000" b="1" spc="-425" dirty="0">
                <a:solidFill>
                  <a:srgbClr val="05366E"/>
                </a:solidFill>
                <a:latin typeface="Times New Roman"/>
                <a:cs typeface="Times New Roman"/>
              </a:rPr>
              <a:t>A</a:t>
            </a:r>
            <a:r>
              <a:rPr sz="1000" b="1" spc="-105" dirty="0">
                <a:solidFill>
                  <a:srgbClr val="05366E"/>
                </a:solidFill>
                <a:latin typeface="Times New Roman"/>
                <a:cs typeface="Times New Roman"/>
              </a:rPr>
              <a:t>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80" name="object 380"/>
          <p:cNvSpPr txBox="1"/>
          <p:nvPr/>
        </p:nvSpPr>
        <p:spPr>
          <a:xfrm>
            <a:off x="14792042" y="1293378"/>
            <a:ext cx="1919605" cy="170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spc="20" dirty="0">
                <a:solidFill>
                  <a:srgbClr val="AAC1BF"/>
                </a:solidFill>
                <a:latin typeface="Arial"/>
                <a:cs typeface="Arial"/>
              </a:rPr>
              <a:t>Certified</a:t>
            </a:r>
            <a:r>
              <a:rPr sz="950" spc="-25" dirty="0">
                <a:solidFill>
                  <a:srgbClr val="AAC1BF"/>
                </a:solidFill>
                <a:latin typeface="Arial"/>
                <a:cs typeface="Arial"/>
              </a:rPr>
              <a:t> </a:t>
            </a:r>
            <a:r>
              <a:rPr sz="950" spc="5" dirty="0">
                <a:solidFill>
                  <a:srgbClr val="AAC1BF"/>
                </a:solidFill>
                <a:latin typeface="Arial"/>
                <a:cs typeface="Arial"/>
              </a:rPr>
              <a:t>Kubernetes</a:t>
            </a:r>
            <a:r>
              <a:rPr sz="950" spc="25" dirty="0">
                <a:solidFill>
                  <a:srgbClr val="AAC1BF"/>
                </a:solidFill>
                <a:latin typeface="Arial"/>
                <a:cs typeface="Arial"/>
              </a:rPr>
              <a:t> </a:t>
            </a:r>
            <a:r>
              <a:rPr sz="950" spc="30" dirty="0">
                <a:solidFill>
                  <a:srgbClr val="AAC1BF"/>
                </a:solidFill>
                <a:latin typeface="Arial"/>
                <a:cs typeface="Arial"/>
              </a:rPr>
              <a:t>-</a:t>
            </a:r>
            <a:r>
              <a:rPr sz="950" spc="-80" dirty="0">
                <a:solidFill>
                  <a:srgbClr val="AAC1BF"/>
                </a:solidFill>
                <a:latin typeface="Arial"/>
                <a:cs typeface="Arial"/>
              </a:rPr>
              <a:t> </a:t>
            </a:r>
            <a:r>
              <a:rPr sz="950" spc="20" dirty="0">
                <a:solidFill>
                  <a:srgbClr val="AAC1BF"/>
                </a:solidFill>
                <a:latin typeface="Arial"/>
                <a:cs typeface="Arial"/>
              </a:rPr>
              <a:t>Distribution</a:t>
            </a:r>
            <a:endParaRPr sz="950">
              <a:latin typeface="Arial"/>
              <a:cs typeface="Arial"/>
            </a:endParaRPr>
          </a:p>
        </p:txBody>
      </p:sp>
      <p:sp>
        <p:nvSpPr>
          <p:cNvPr id="381" name="object 381"/>
          <p:cNvSpPr txBox="1"/>
          <p:nvPr/>
        </p:nvSpPr>
        <p:spPr>
          <a:xfrm>
            <a:off x="14635461" y="2321425"/>
            <a:ext cx="30353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15" dirty="0">
                <a:solidFill>
                  <a:srgbClr val="0C0A0C"/>
                </a:solidFill>
                <a:latin typeface="Arial"/>
                <a:cs typeface="Arial"/>
              </a:rPr>
              <a:t>E:)</a:t>
            </a:r>
            <a:r>
              <a:rPr sz="500" spc="15" dirty="0">
                <a:solidFill>
                  <a:srgbClr val="828587"/>
                </a:solidFill>
                <a:latin typeface="Arial"/>
                <a:cs typeface="Arial"/>
              </a:rPr>
              <a:t>heptio</a:t>
            </a:r>
            <a:endParaRPr sz="500">
              <a:latin typeface="Arial"/>
              <a:cs typeface="Arial"/>
            </a:endParaRPr>
          </a:p>
        </p:txBody>
      </p:sp>
      <p:sp>
        <p:nvSpPr>
          <p:cNvPr id="382" name="object 382"/>
          <p:cNvSpPr txBox="1"/>
          <p:nvPr/>
        </p:nvSpPr>
        <p:spPr>
          <a:xfrm>
            <a:off x="15104922" y="1985735"/>
            <a:ext cx="241935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dirty="0">
                <a:solidFill>
                  <a:srgbClr val="05366E"/>
                </a:solidFill>
                <a:latin typeface="Arial"/>
                <a:cs typeface="Arial"/>
              </a:rPr>
              <a:t>'Di</a:t>
            </a:r>
            <a:r>
              <a:rPr sz="400" dirty="0">
                <a:solidFill>
                  <a:srgbClr val="1F4470"/>
                </a:solidFill>
                <a:latin typeface="Arial"/>
                <a:cs typeface="Arial"/>
              </a:rPr>
              <a:t>amant</a:t>
            </a:r>
            <a:r>
              <a:rPr sz="400" dirty="0">
                <a:solidFill>
                  <a:srgbClr val="05366E"/>
                </a:solidFill>
                <a:latin typeface="Arial"/>
                <a:cs typeface="Arial"/>
              </a:rPr>
              <a:t>i</a:t>
            </a:r>
            <a:endParaRPr sz="400">
              <a:latin typeface="Arial"/>
              <a:cs typeface="Arial"/>
            </a:endParaRPr>
          </a:p>
        </p:txBody>
      </p:sp>
      <p:sp>
        <p:nvSpPr>
          <p:cNvPr id="383" name="object 383"/>
          <p:cNvSpPr txBox="1"/>
          <p:nvPr/>
        </p:nvSpPr>
        <p:spPr>
          <a:xfrm>
            <a:off x="15088536" y="2206032"/>
            <a:ext cx="192405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spc="25" dirty="0">
                <a:solidFill>
                  <a:srgbClr val="1CC1E9"/>
                </a:solidFill>
                <a:latin typeface="Arial"/>
                <a:cs typeface="Arial"/>
              </a:rPr>
              <a:t>,/ </a:t>
            </a:r>
            <a:r>
              <a:rPr sz="750" spc="65" dirty="0">
                <a:solidFill>
                  <a:srgbClr val="1CC1E9"/>
                </a:solidFill>
                <a:latin typeface="Arial"/>
                <a:cs typeface="Arial"/>
              </a:rPr>
              <a:t> </a:t>
            </a:r>
            <a:r>
              <a:rPr sz="1000" spc="-90" dirty="0">
                <a:solidFill>
                  <a:srgbClr val="05EFD4"/>
                </a:solidFill>
                <a:latin typeface="Arial"/>
                <a:cs typeface="Arial"/>
              </a:rPr>
              <a:t>-</a:t>
            </a:r>
            <a:endParaRPr sz="1000">
              <a:latin typeface="Arial"/>
              <a:cs typeface="Arial"/>
            </a:endParaRPr>
          </a:p>
        </p:txBody>
      </p:sp>
      <p:sp>
        <p:nvSpPr>
          <p:cNvPr id="384" name="object 384"/>
          <p:cNvSpPr/>
          <p:nvPr/>
        </p:nvSpPr>
        <p:spPr>
          <a:xfrm>
            <a:off x="15131812" y="2414602"/>
            <a:ext cx="113030" cy="0"/>
          </a:xfrm>
          <a:custGeom>
            <a:avLst/>
            <a:gdLst/>
            <a:ahLst/>
            <a:cxnLst/>
            <a:rect l="l" t="t" r="r" b="b"/>
            <a:pathLst>
              <a:path w="113030">
                <a:moveTo>
                  <a:pt x="0" y="0"/>
                </a:moveTo>
                <a:lnTo>
                  <a:pt x="112594" y="0"/>
                </a:lnTo>
              </a:path>
            </a:pathLst>
          </a:custGeom>
          <a:ln w="4622">
            <a:solidFill>
              <a:srgbClr val="1B9D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 txBox="1"/>
          <p:nvPr/>
        </p:nvSpPr>
        <p:spPr>
          <a:xfrm>
            <a:off x="15044757" y="2292682"/>
            <a:ext cx="290195" cy="21717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52705">
              <a:lnSpc>
                <a:spcPct val="100000"/>
              </a:lnSpc>
              <a:spcBef>
                <a:spcPts val="310"/>
              </a:spcBef>
            </a:pPr>
            <a:r>
              <a:rPr sz="550" i="1" spc="80" dirty="0">
                <a:solidFill>
                  <a:srgbClr val="1C9EF9"/>
                </a:solidFill>
                <a:latin typeface="Arial"/>
                <a:cs typeface="Arial"/>
              </a:rPr>
              <a:t>(  </a:t>
            </a:r>
            <a:r>
              <a:rPr sz="550" i="1" spc="265" dirty="0">
                <a:solidFill>
                  <a:srgbClr val="1C9EF9"/>
                </a:solidFill>
                <a:latin typeface="Arial"/>
                <a:cs typeface="Arial"/>
              </a:rPr>
              <a:t> </a:t>
            </a:r>
            <a:r>
              <a:rPr sz="550" i="1" spc="80" dirty="0">
                <a:solidFill>
                  <a:srgbClr val="1C9EF9"/>
                </a:solidFill>
                <a:latin typeface="Arial"/>
                <a:cs typeface="Arial"/>
              </a:rPr>
              <a:t>)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400" spc="35" dirty="0">
                <a:solidFill>
                  <a:srgbClr val="0C0A0C"/>
                </a:solidFill>
                <a:latin typeface="Arial"/>
                <a:cs typeface="Arial"/>
              </a:rPr>
              <a:t>I</a:t>
            </a:r>
            <a:r>
              <a:rPr sz="400" spc="35" dirty="0">
                <a:solidFill>
                  <a:srgbClr val="2D2B2D"/>
                </a:solidFill>
                <a:latin typeface="Arial"/>
                <a:cs typeface="Arial"/>
              </a:rPr>
              <a:t>B</a:t>
            </a:r>
            <a:r>
              <a:rPr sz="400" spc="35" dirty="0">
                <a:solidFill>
                  <a:srgbClr val="0C0A0C"/>
                </a:solidFill>
                <a:latin typeface="Arial"/>
                <a:cs typeface="Arial"/>
              </a:rPr>
              <a:t>MCloud</a:t>
            </a:r>
            <a:endParaRPr sz="400">
              <a:latin typeface="Arial"/>
              <a:cs typeface="Arial"/>
            </a:endParaRPr>
          </a:p>
        </p:txBody>
      </p:sp>
      <p:sp>
        <p:nvSpPr>
          <p:cNvPr id="386" name="object 386"/>
          <p:cNvSpPr txBox="1"/>
          <p:nvPr/>
        </p:nvSpPr>
        <p:spPr>
          <a:xfrm>
            <a:off x="15518711" y="1760195"/>
            <a:ext cx="48895" cy="698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" spc="10" dirty="0">
                <a:solidFill>
                  <a:srgbClr val="709EC1"/>
                </a:solidFill>
                <a:latin typeface="Times New Roman"/>
                <a:cs typeface="Times New Roman"/>
              </a:rPr>
              <a:t>.J</a:t>
            </a:r>
            <a:endParaRPr sz="250">
              <a:latin typeface="Times New Roman"/>
              <a:cs typeface="Times New Roman"/>
            </a:endParaRPr>
          </a:p>
        </p:txBody>
      </p:sp>
      <p:sp>
        <p:nvSpPr>
          <p:cNvPr id="387" name="object 387"/>
          <p:cNvSpPr txBox="1"/>
          <p:nvPr/>
        </p:nvSpPr>
        <p:spPr>
          <a:xfrm>
            <a:off x="15419333" y="1629067"/>
            <a:ext cx="269875" cy="67373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7940">
              <a:lnSpc>
                <a:spcPts val="140"/>
              </a:lnSpc>
              <a:spcBef>
                <a:spcPts val="425"/>
              </a:spcBef>
            </a:pPr>
            <a:r>
              <a:rPr sz="500" spc="-5" dirty="0">
                <a:solidFill>
                  <a:srgbClr val="6285BC"/>
                </a:solidFill>
                <a:latin typeface="Arial"/>
                <a:cs typeface="Arial"/>
              </a:rPr>
              <a:t>caicloud</a:t>
            </a:r>
            <a:endParaRPr sz="500">
              <a:latin typeface="Arial"/>
              <a:cs typeface="Arial"/>
            </a:endParaRPr>
          </a:p>
          <a:p>
            <a:pPr marL="12700">
              <a:lnSpc>
                <a:spcPts val="4640"/>
              </a:lnSpc>
            </a:pPr>
            <a:r>
              <a:rPr sz="4250" spc="-15" dirty="0">
                <a:solidFill>
                  <a:srgbClr val="05A5B5"/>
                </a:solidFill>
                <a:latin typeface="Arial"/>
                <a:cs typeface="Arial"/>
              </a:rPr>
              <a:t>•</a:t>
            </a:r>
            <a:endParaRPr sz="4250">
              <a:latin typeface="Arial"/>
              <a:cs typeface="Arial"/>
            </a:endParaRPr>
          </a:p>
        </p:txBody>
      </p:sp>
      <p:sp>
        <p:nvSpPr>
          <p:cNvPr id="388" name="object 388"/>
          <p:cNvSpPr txBox="1"/>
          <p:nvPr/>
        </p:nvSpPr>
        <p:spPr>
          <a:xfrm>
            <a:off x="15434693" y="2027697"/>
            <a:ext cx="23114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-5" dirty="0">
                <a:solidFill>
                  <a:srgbClr val="494D4F"/>
                </a:solidFill>
                <a:latin typeface="Arial"/>
                <a:cs typeface="Arial"/>
              </a:rPr>
              <a:t>ooc</a:t>
            </a:r>
            <a:r>
              <a:rPr sz="650" dirty="0">
                <a:solidFill>
                  <a:srgbClr val="494D4F"/>
                </a:solidFill>
                <a:latin typeface="Arial"/>
                <a:cs typeface="Arial"/>
              </a:rPr>
              <a:t>t</a:t>
            </a:r>
            <a:r>
              <a:rPr sz="650" spc="-100" dirty="0">
                <a:solidFill>
                  <a:srgbClr val="494D4F"/>
                </a:solidFill>
                <a:latin typeface="Arial"/>
                <a:cs typeface="Arial"/>
              </a:rPr>
              <a:t> </a:t>
            </a:r>
            <a:r>
              <a:rPr sz="650" spc="-220" dirty="0">
                <a:solidFill>
                  <a:srgbClr val="2F4252"/>
                </a:solidFill>
                <a:latin typeface="Arial"/>
                <a:cs typeface="Arial"/>
              </a:rPr>
              <a:t>c</a:t>
            </a:r>
            <a:r>
              <a:rPr sz="650" spc="-170" dirty="0">
                <a:solidFill>
                  <a:srgbClr val="494D4F"/>
                </a:solidFill>
                <a:latin typeface="Arial"/>
                <a:cs typeface="Arial"/>
              </a:rPr>
              <a:t>u</a:t>
            </a:r>
            <a:endParaRPr sz="650">
              <a:latin typeface="Arial"/>
              <a:cs typeface="Arial"/>
            </a:endParaRPr>
          </a:p>
        </p:txBody>
      </p:sp>
      <p:sp>
        <p:nvSpPr>
          <p:cNvPr id="389" name="object 389"/>
          <p:cNvSpPr txBox="1"/>
          <p:nvPr/>
        </p:nvSpPr>
        <p:spPr>
          <a:xfrm>
            <a:off x="15425405" y="2415836"/>
            <a:ext cx="293370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spc="-60" dirty="0">
                <a:solidFill>
                  <a:srgbClr val="FB0813"/>
                </a:solidFill>
                <a:latin typeface="Times New Roman"/>
                <a:cs typeface="Times New Roman"/>
              </a:rPr>
              <a:t>i</a:t>
            </a:r>
            <a:r>
              <a:rPr sz="400" spc="-95" dirty="0">
                <a:solidFill>
                  <a:srgbClr val="FB0813"/>
                </a:solidFill>
                <a:latin typeface="Times New Roman"/>
                <a:cs typeface="Times New Roman"/>
              </a:rPr>
              <a:t>n</a:t>
            </a:r>
            <a:r>
              <a:rPr sz="400" dirty="0">
                <a:solidFill>
                  <a:srgbClr val="FB0813"/>
                </a:solidFill>
                <a:latin typeface="Times New Roman"/>
                <a:cs typeface="Times New Roman"/>
              </a:rPr>
              <a:t> </a:t>
            </a:r>
            <a:r>
              <a:rPr sz="400" spc="-40" dirty="0">
                <a:solidFill>
                  <a:srgbClr val="FB0813"/>
                </a:solidFill>
                <a:latin typeface="Times New Roman"/>
                <a:cs typeface="Times New Roman"/>
              </a:rPr>
              <a:t> </a:t>
            </a:r>
            <a:r>
              <a:rPr sz="400" spc="30" dirty="0">
                <a:solidFill>
                  <a:srgbClr val="F43D44"/>
                </a:solidFill>
                <a:latin typeface="Times New Roman"/>
                <a:cs typeface="Times New Roman"/>
              </a:rPr>
              <a:t>iui</a:t>
            </a:r>
            <a:r>
              <a:rPr sz="400" spc="-10" dirty="0">
                <a:solidFill>
                  <a:srgbClr val="F43D44"/>
                </a:solidFill>
                <a:latin typeface="Times New Roman"/>
                <a:cs typeface="Times New Roman"/>
              </a:rPr>
              <a:t>n</a:t>
            </a:r>
            <a:r>
              <a:rPr sz="400" spc="-20" dirty="0">
                <a:solidFill>
                  <a:srgbClr val="828587"/>
                </a:solidFill>
                <a:latin typeface="Times New Roman"/>
                <a:cs typeface="Times New Roman"/>
              </a:rPr>
              <a:t>S</a:t>
            </a:r>
            <a:r>
              <a:rPr sz="400" spc="-60" dirty="0">
                <a:solidFill>
                  <a:srgbClr val="828587"/>
                </a:solidFill>
                <a:latin typeface="Times New Roman"/>
                <a:cs typeface="Times New Roman"/>
              </a:rPr>
              <a:t>T</a:t>
            </a:r>
            <a:r>
              <a:rPr sz="400" spc="-75" dirty="0">
                <a:solidFill>
                  <a:srgbClr val="828587"/>
                </a:solidFill>
                <a:latin typeface="Times New Roman"/>
                <a:cs typeface="Times New Roman"/>
              </a:rPr>
              <a:t>A</a:t>
            </a:r>
            <a:r>
              <a:rPr sz="400" spc="-114" dirty="0">
                <a:solidFill>
                  <a:srgbClr val="828587"/>
                </a:solidFill>
                <a:latin typeface="Times New Roman"/>
                <a:cs typeface="Times New Roman"/>
              </a:rPr>
              <a:t>C</a:t>
            </a:r>
            <a:r>
              <a:rPr sz="400" spc="-5" dirty="0">
                <a:solidFill>
                  <a:srgbClr val="828587"/>
                </a:solidFill>
                <a:latin typeface="Times New Roman"/>
                <a:cs typeface="Times New Roman"/>
              </a:rPr>
              <a:t>K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390" name="object 390"/>
          <p:cNvSpPr txBox="1"/>
          <p:nvPr/>
        </p:nvSpPr>
        <p:spPr>
          <a:xfrm>
            <a:off x="15428295" y="2604662"/>
            <a:ext cx="287655" cy="224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">
              <a:lnSpc>
                <a:spcPts val="1115"/>
              </a:lnSpc>
              <a:spcBef>
                <a:spcPts val="100"/>
              </a:spcBef>
            </a:pPr>
            <a:r>
              <a:rPr sz="950" b="1" spc="-70" dirty="0">
                <a:solidFill>
                  <a:srgbClr val="721638"/>
                </a:solidFill>
                <a:latin typeface="Arial"/>
                <a:cs typeface="Arial"/>
              </a:rPr>
              <a:t>--:x:.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ts val="455"/>
              </a:lnSpc>
            </a:pPr>
            <a:r>
              <a:rPr sz="400" spc="-55" dirty="0">
                <a:solidFill>
                  <a:srgbClr val="592846"/>
                </a:solidFill>
                <a:latin typeface="Arial"/>
                <a:cs typeface="Arial"/>
              </a:rPr>
              <a:t>M</a:t>
            </a:r>
            <a:r>
              <a:rPr sz="400" spc="25" dirty="0">
                <a:solidFill>
                  <a:srgbClr val="592846"/>
                </a:solidFill>
                <a:latin typeface="Arial"/>
                <a:cs typeface="Arial"/>
              </a:rPr>
              <a:t> </a:t>
            </a:r>
            <a:r>
              <a:rPr sz="400" spc="-50" dirty="0">
                <a:solidFill>
                  <a:srgbClr val="592846"/>
                </a:solidFill>
                <a:latin typeface="Arial"/>
                <a:cs typeface="Arial"/>
              </a:rPr>
              <a:t>RA</a:t>
            </a:r>
            <a:r>
              <a:rPr sz="400" spc="130" dirty="0">
                <a:solidFill>
                  <a:srgbClr val="592846"/>
                </a:solidFill>
                <a:latin typeface="Arial"/>
                <a:cs typeface="Arial"/>
              </a:rPr>
              <a:t> </a:t>
            </a:r>
            <a:r>
              <a:rPr sz="400" spc="5" dirty="0">
                <a:solidFill>
                  <a:srgbClr val="592846"/>
                </a:solidFill>
                <a:latin typeface="Arial"/>
                <a:cs typeface="Arial"/>
              </a:rPr>
              <a:t>JTIS</a:t>
            </a:r>
            <a:endParaRPr sz="400">
              <a:latin typeface="Arial"/>
              <a:cs typeface="Arial"/>
            </a:endParaRPr>
          </a:p>
        </p:txBody>
      </p:sp>
      <p:sp>
        <p:nvSpPr>
          <p:cNvPr id="391" name="object 391"/>
          <p:cNvSpPr/>
          <p:nvPr/>
        </p:nvSpPr>
        <p:spPr>
          <a:xfrm>
            <a:off x="15517040" y="3072028"/>
            <a:ext cx="31750" cy="56515"/>
          </a:xfrm>
          <a:custGeom>
            <a:avLst/>
            <a:gdLst/>
            <a:ahLst/>
            <a:cxnLst/>
            <a:rect l="l" t="t" r="r" b="b"/>
            <a:pathLst>
              <a:path w="31750" h="56514">
                <a:moveTo>
                  <a:pt x="31445" y="56487"/>
                </a:moveTo>
                <a:lnTo>
                  <a:pt x="0" y="56487"/>
                </a:lnTo>
                <a:lnTo>
                  <a:pt x="0" y="0"/>
                </a:lnTo>
                <a:lnTo>
                  <a:pt x="31445" y="0"/>
                </a:lnTo>
                <a:lnTo>
                  <a:pt x="31445" y="56487"/>
                </a:lnTo>
                <a:close/>
              </a:path>
            </a:pathLst>
          </a:custGeom>
          <a:solidFill>
            <a:srgbClr val="E2E2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 txBox="1"/>
          <p:nvPr/>
        </p:nvSpPr>
        <p:spPr>
          <a:xfrm>
            <a:off x="15001599" y="2866918"/>
            <a:ext cx="751840" cy="6121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200" spc="-67" baseline="13888" dirty="0">
                <a:solidFill>
                  <a:srgbClr val="0AAC9E"/>
                </a:solidFill>
                <a:latin typeface="Times New Roman"/>
                <a:cs typeface="Times New Roman"/>
              </a:rPr>
              <a:t>P</a:t>
            </a:r>
            <a:r>
              <a:rPr sz="1200" spc="-67" baseline="13888" dirty="0">
                <a:solidFill>
                  <a:srgbClr val="23AE9C"/>
                </a:solidFill>
                <a:latin typeface="Times New Roman"/>
                <a:cs typeface="Times New Roman"/>
              </a:rPr>
              <a:t>i</a:t>
            </a:r>
            <a:r>
              <a:rPr sz="1200" spc="-60" baseline="13888" dirty="0">
                <a:solidFill>
                  <a:srgbClr val="0AAC9E"/>
                </a:solidFill>
                <a:latin typeface="Times New Roman"/>
                <a:cs typeface="Times New Roman"/>
              </a:rPr>
              <a:t>voto</a:t>
            </a:r>
            <a:r>
              <a:rPr sz="1200" spc="75" baseline="13888" dirty="0">
                <a:solidFill>
                  <a:srgbClr val="0AAC9E"/>
                </a:solidFill>
                <a:latin typeface="Times New Roman"/>
                <a:cs typeface="Times New Roman"/>
              </a:rPr>
              <a:t> </a:t>
            </a:r>
            <a:r>
              <a:rPr sz="1200" spc="22" baseline="13888" dirty="0">
                <a:solidFill>
                  <a:srgbClr val="23AE9C"/>
                </a:solidFill>
                <a:latin typeface="Times New Roman"/>
                <a:cs typeface="Times New Roman"/>
              </a:rPr>
              <a:t>r</a:t>
            </a:r>
            <a:r>
              <a:rPr sz="1200" baseline="13888" dirty="0">
                <a:solidFill>
                  <a:srgbClr val="23AE9C"/>
                </a:solidFill>
                <a:latin typeface="Times New Roman"/>
                <a:cs typeface="Times New Roman"/>
              </a:rPr>
              <a:t>  </a:t>
            </a:r>
            <a:r>
              <a:rPr sz="1200" spc="-142" baseline="13888" dirty="0">
                <a:solidFill>
                  <a:srgbClr val="23AE9C"/>
                </a:solidFill>
                <a:latin typeface="Times New Roman"/>
                <a:cs typeface="Times New Roman"/>
              </a:rPr>
              <a:t> </a:t>
            </a:r>
            <a:r>
              <a:rPr sz="450" spc="22" baseline="18518" dirty="0">
                <a:solidFill>
                  <a:srgbClr val="828587"/>
                </a:solidFill>
                <a:latin typeface="Times New Roman"/>
                <a:cs typeface="Times New Roman"/>
              </a:rPr>
              <a:t>P</a:t>
            </a:r>
            <a:r>
              <a:rPr sz="450" baseline="18518" dirty="0">
                <a:solidFill>
                  <a:srgbClr val="828587"/>
                </a:solidFill>
                <a:latin typeface="Times New Roman"/>
                <a:cs typeface="Times New Roman"/>
              </a:rPr>
              <a:t> </a:t>
            </a:r>
            <a:r>
              <a:rPr sz="450" spc="44" baseline="18518" dirty="0">
                <a:solidFill>
                  <a:srgbClr val="828587"/>
                </a:solidFill>
                <a:latin typeface="Times New Roman"/>
                <a:cs typeface="Times New Roman"/>
              </a:rPr>
              <a:t> </a:t>
            </a:r>
            <a:r>
              <a:rPr sz="450" spc="22" baseline="18518" dirty="0">
                <a:solidFill>
                  <a:srgbClr val="828587"/>
                </a:solidFill>
                <a:latin typeface="Times New Roman"/>
                <a:cs typeface="Times New Roman"/>
              </a:rPr>
              <a:t>L</a:t>
            </a:r>
            <a:r>
              <a:rPr sz="450" spc="-44" baseline="18518" dirty="0">
                <a:solidFill>
                  <a:srgbClr val="828587"/>
                </a:solidFill>
                <a:latin typeface="Times New Roman"/>
                <a:cs typeface="Times New Roman"/>
              </a:rPr>
              <a:t> </a:t>
            </a:r>
            <a:r>
              <a:rPr sz="450" spc="-112" baseline="18518" dirty="0">
                <a:solidFill>
                  <a:srgbClr val="2D2B2D"/>
                </a:solidFill>
                <a:latin typeface="Times New Roman"/>
                <a:cs typeface="Times New Roman"/>
              </a:rPr>
              <a:t>A</a:t>
            </a:r>
            <a:r>
              <a:rPr sz="1950" spc="-595" dirty="0">
                <a:solidFill>
                  <a:srgbClr val="0A97D6"/>
                </a:solidFill>
                <a:latin typeface="Arial"/>
                <a:cs typeface="Arial"/>
              </a:rPr>
              <a:t>•</a:t>
            </a:r>
            <a:r>
              <a:rPr sz="450" spc="-82" baseline="18518" dirty="0">
                <a:solidFill>
                  <a:srgbClr val="A8AAAE"/>
                </a:solidFill>
                <a:latin typeface="Times New Roman"/>
                <a:cs typeface="Times New Roman"/>
              </a:rPr>
              <a:t>T</a:t>
            </a:r>
            <a:r>
              <a:rPr sz="450" spc="22" baseline="18518" dirty="0">
                <a:solidFill>
                  <a:srgbClr val="494D4F"/>
                </a:solidFill>
                <a:latin typeface="Times New Roman"/>
                <a:cs typeface="Times New Roman"/>
              </a:rPr>
              <a:t>F</a:t>
            </a:r>
            <a:r>
              <a:rPr sz="450" baseline="18518" dirty="0">
                <a:solidFill>
                  <a:srgbClr val="494D4F"/>
                </a:solidFill>
                <a:latin typeface="Times New Roman"/>
                <a:cs typeface="Times New Roman"/>
              </a:rPr>
              <a:t> </a:t>
            </a:r>
            <a:r>
              <a:rPr sz="450" spc="37" baseline="18518" dirty="0">
                <a:solidFill>
                  <a:srgbClr val="494D4F"/>
                </a:solidFill>
                <a:latin typeface="Times New Roman"/>
                <a:cs typeface="Times New Roman"/>
              </a:rPr>
              <a:t> </a:t>
            </a:r>
            <a:r>
              <a:rPr sz="450" spc="30" baseline="18518" dirty="0">
                <a:solidFill>
                  <a:srgbClr val="494D4F"/>
                </a:solidFill>
                <a:latin typeface="Times New Roman"/>
                <a:cs typeface="Times New Roman"/>
              </a:rPr>
              <a:t>Q</a:t>
            </a:r>
            <a:r>
              <a:rPr sz="450" baseline="18518" dirty="0">
                <a:solidFill>
                  <a:srgbClr val="494D4F"/>
                </a:solidFill>
                <a:latin typeface="Times New Roman"/>
                <a:cs typeface="Times New Roman"/>
              </a:rPr>
              <a:t>    </a:t>
            </a:r>
            <a:r>
              <a:rPr sz="450" spc="75" baseline="18518" dirty="0">
                <a:solidFill>
                  <a:srgbClr val="2D2B2D"/>
                </a:solidFill>
                <a:latin typeface="Times New Roman"/>
                <a:cs typeface="Times New Roman"/>
              </a:rPr>
              <a:t>M</a:t>
            </a:r>
            <a:r>
              <a:rPr sz="450" baseline="18518" dirty="0">
                <a:solidFill>
                  <a:srgbClr val="1CC1E9"/>
                </a:solidFill>
                <a:latin typeface="Times New Roman"/>
                <a:cs typeface="Times New Roman"/>
              </a:rPr>
              <a:t>'l</a:t>
            </a:r>
            <a:endParaRPr sz="450" baseline="18518">
              <a:latin typeface="Times New Roman"/>
              <a:cs typeface="Times New Roman"/>
            </a:endParaRPr>
          </a:p>
          <a:p>
            <a:pPr marL="435609">
              <a:lnSpc>
                <a:spcPct val="100000"/>
              </a:lnSpc>
              <a:spcBef>
                <a:spcPts val="1860"/>
              </a:spcBef>
            </a:pPr>
            <a:r>
              <a:rPr sz="350" b="1" spc="25" dirty="0">
                <a:solidFill>
                  <a:srgbClr val="2F4252"/>
                </a:solidFill>
                <a:latin typeface="Arial"/>
                <a:cs typeface="Arial"/>
              </a:rPr>
              <a:t>0TEC10NIC</a:t>
            </a:r>
            <a:endParaRPr sz="350">
              <a:latin typeface="Arial"/>
              <a:cs typeface="Arial"/>
            </a:endParaRPr>
          </a:p>
        </p:txBody>
      </p:sp>
      <p:sp>
        <p:nvSpPr>
          <p:cNvPr id="393" name="object 393"/>
          <p:cNvSpPr txBox="1"/>
          <p:nvPr/>
        </p:nvSpPr>
        <p:spPr>
          <a:xfrm>
            <a:off x="15808807" y="2074904"/>
            <a:ext cx="299085" cy="825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50" spc="35" dirty="0">
                <a:solidFill>
                  <a:srgbClr val="286EA1"/>
                </a:solidFill>
                <a:latin typeface="Arial"/>
                <a:cs typeface="Arial"/>
              </a:rPr>
              <a:t>tlh</a:t>
            </a:r>
            <a:r>
              <a:rPr sz="350" spc="5" dirty="0">
                <a:solidFill>
                  <a:srgbClr val="286EA1"/>
                </a:solidFill>
                <a:latin typeface="Arial"/>
                <a:cs typeface="Arial"/>
              </a:rPr>
              <a:t>o</a:t>
            </a:r>
            <a:r>
              <a:rPr sz="350" spc="60" dirty="0">
                <a:solidFill>
                  <a:srgbClr val="0A5D8C"/>
                </a:solidFill>
                <a:latin typeface="Arial"/>
                <a:cs typeface="Arial"/>
              </a:rPr>
              <a:t>e</a:t>
            </a:r>
            <a:r>
              <a:rPr sz="350" spc="30" dirty="0">
                <a:solidFill>
                  <a:srgbClr val="0A5D8C"/>
                </a:solidFill>
                <a:latin typeface="Arial"/>
                <a:cs typeface="Arial"/>
              </a:rPr>
              <a:t>t</a:t>
            </a:r>
            <a:r>
              <a:rPr sz="350" spc="-35" dirty="0">
                <a:solidFill>
                  <a:srgbClr val="0A5D8C"/>
                </a:solidFill>
                <a:latin typeface="Arial"/>
                <a:cs typeface="Arial"/>
              </a:rPr>
              <a:t> </a:t>
            </a:r>
            <a:r>
              <a:rPr sz="350" spc="15" dirty="0">
                <a:solidFill>
                  <a:srgbClr val="286EA1"/>
                </a:solidFill>
                <a:latin typeface="Arial"/>
                <a:cs typeface="Arial"/>
              </a:rPr>
              <a:t>c</a:t>
            </a:r>
            <a:r>
              <a:rPr sz="350" spc="15" dirty="0">
                <a:solidFill>
                  <a:srgbClr val="0A5D8C"/>
                </a:solidFill>
                <a:latin typeface="Arial"/>
                <a:cs typeface="Arial"/>
              </a:rPr>
              <a:t>l</a:t>
            </a:r>
            <a:r>
              <a:rPr sz="350" spc="60" dirty="0">
                <a:solidFill>
                  <a:srgbClr val="286EA1"/>
                </a:solidFill>
                <a:latin typeface="Arial"/>
                <a:cs typeface="Arial"/>
              </a:rPr>
              <a:t>o</a:t>
            </a:r>
            <a:r>
              <a:rPr sz="350" spc="-5" dirty="0">
                <a:solidFill>
                  <a:srgbClr val="286EA1"/>
                </a:solidFill>
                <a:latin typeface="Arial"/>
                <a:cs typeface="Arial"/>
              </a:rPr>
              <a:t>u</a:t>
            </a:r>
            <a:r>
              <a:rPr sz="350" spc="65" dirty="0">
                <a:solidFill>
                  <a:srgbClr val="0A5D8C"/>
                </a:solidFill>
                <a:latin typeface="Arial"/>
                <a:cs typeface="Arial"/>
              </a:rPr>
              <a:t>d</a:t>
            </a:r>
            <a:endParaRPr sz="350">
              <a:latin typeface="Arial"/>
              <a:cs typeface="Arial"/>
            </a:endParaRPr>
          </a:p>
        </p:txBody>
      </p:sp>
      <p:sp>
        <p:nvSpPr>
          <p:cNvPr id="394" name="object 394"/>
          <p:cNvSpPr txBox="1"/>
          <p:nvPr/>
        </p:nvSpPr>
        <p:spPr>
          <a:xfrm>
            <a:off x="15856439" y="2247993"/>
            <a:ext cx="113664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b="1" spc="135" dirty="0">
                <a:solidFill>
                  <a:srgbClr val="FB0813"/>
                </a:solidFill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395" name="object 395"/>
          <p:cNvSpPr txBox="1"/>
          <p:nvPr/>
        </p:nvSpPr>
        <p:spPr>
          <a:xfrm>
            <a:off x="15812482" y="2358141"/>
            <a:ext cx="28130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95" dirty="0">
                <a:solidFill>
                  <a:srgbClr val="FB0813"/>
                </a:solidFill>
                <a:latin typeface="Arial"/>
                <a:cs typeface="Arial"/>
              </a:rPr>
              <a:t>Jo</a:t>
            </a:r>
            <a:r>
              <a:rPr sz="650" spc="-180" dirty="0">
                <a:solidFill>
                  <a:srgbClr val="FB0813"/>
                </a:solidFill>
                <a:latin typeface="Arial"/>
                <a:cs typeface="Arial"/>
              </a:rPr>
              <a:t>y</a:t>
            </a:r>
            <a:r>
              <a:rPr sz="650" spc="95" dirty="0">
                <a:solidFill>
                  <a:srgbClr val="FB3803"/>
                </a:solidFill>
                <a:latin typeface="Arial"/>
                <a:cs typeface="Arial"/>
              </a:rPr>
              <a:t>e</a:t>
            </a:r>
            <a:r>
              <a:rPr sz="650" spc="-70" dirty="0">
                <a:solidFill>
                  <a:srgbClr val="FB3803"/>
                </a:solidFill>
                <a:latin typeface="Arial"/>
                <a:cs typeface="Arial"/>
              </a:rPr>
              <a:t>n</a:t>
            </a:r>
            <a:r>
              <a:rPr sz="650" spc="50" dirty="0">
                <a:solidFill>
                  <a:srgbClr val="FD5605"/>
                </a:solidFill>
                <a:latin typeface="Arial"/>
                <a:cs typeface="Arial"/>
              </a:rPr>
              <a:t>t</a:t>
            </a:r>
            <a:endParaRPr sz="650">
              <a:latin typeface="Arial"/>
              <a:cs typeface="Arial"/>
            </a:endParaRPr>
          </a:p>
        </p:txBody>
      </p:sp>
      <p:sp>
        <p:nvSpPr>
          <p:cNvPr id="396" name="object 396"/>
          <p:cNvSpPr txBox="1"/>
          <p:nvPr/>
        </p:nvSpPr>
        <p:spPr>
          <a:xfrm>
            <a:off x="15815363" y="2882655"/>
            <a:ext cx="301625" cy="3213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50" b="1" spc="210" dirty="0">
                <a:solidFill>
                  <a:srgbClr val="6B7074"/>
                </a:solidFill>
                <a:latin typeface="Arial"/>
                <a:cs typeface="Arial"/>
              </a:rPr>
              <a:t>4t</a:t>
            </a:r>
            <a:endParaRPr sz="1950">
              <a:latin typeface="Arial"/>
              <a:cs typeface="Arial"/>
            </a:endParaRPr>
          </a:p>
        </p:txBody>
      </p:sp>
      <p:sp>
        <p:nvSpPr>
          <p:cNvPr id="397" name="object 397"/>
          <p:cNvSpPr txBox="1"/>
          <p:nvPr/>
        </p:nvSpPr>
        <p:spPr>
          <a:xfrm>
            <a:off x="15844451" y="3139666"/>
            <a:ext cx="225425" cy="76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0" spc="20" dirty="0">
                <a:solidFill>
                  <a:srgbClr val="9A9A9E"/>
                </a:solidFill>
                <a:latin typeface="Arial"/>
                <a:cs typeface="Arial"/>
              </a:rPr>
              <a:t>QFt.1Sion</a:t>
            </a:r>
            <a:endParaRPr sz="300">
              <a:latin typeface="Arial"/>
              <a:cs typeface="Arial"/>
            </a:endParaRPr>
          </a:p>
        </p:txBody>
      </p:sp>
      <p:sp>
        <p:nvSpPr>
          <p:cNvPr id="398" name="object 398"/>
          <p:cNvSpPr txBox="1"/>
          <p:nvPr/>
        </p:nvSpPr>
        <p:spPr>
          <a:xfrm>
            <a:off x="16168755" y="2546965"/>
            <a:ext cx="159385" cy="290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00" spc="105" dirty="0">
                <a:solidFill>
                  <a:srgbClr val="E4001C"/>
                </a:solidFill>
                <a:latin typeface="Arial"/>
                <a:cs typeface="Arial"/>
              </a:rPr>
              <a:t>0</a:t>
            </a:r>
            <a:endParaRPr sz="1700">
              <a:latin typeface="Arial"/>
              <a:cs typeface="Arial"/>
            </a:endParaRPr>
          </a:p>
        </p:txBody>
      </p:sp>
      <p:sp>
        <p:nvSpPr>
          <p:cNvPr id="399" name="object 399"/>
          <p:cNvSpPr txBox="1"/>
          <p:nvPr/>
        </p:nvSpPr>
        <p:spPr>
          <a:xfrm>
            <a:off x="16202597" y="2693829"/>
            <a:ext cx="254000" cy="4413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700" spc="-229" dirty="0">
                <a:solidFill>
                  <a:srgbClr val="037BA1"/>
                </a:solidFill>
                <a:latin typeface="Arial"/>
                <a:cs typeface="Arial"/>
              </a:rPr>
              <a:t>..</a:t>
            </a:r>
            <a:r>
              <a:rPr sz="2700" spc="-575" dirty="0">
                <a:solidFill>
                  <a:srgbClr val="037BA1"/>
                </a:solidFill>
                <a:latin typeface="Arial"/>
                <a:cs typeface="Arial"/>
              </a:rPr>
              <a:t>.</a:t>
            </a:r>
            <a:r>
              <a:rPr sz="2700" spc="-195" dirty="0">
                <a:solidFill>
                  <a:srgbClr val="0A97D6"/>
                </a:solidFill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</p:txBody>
      </p:sp>
      <p:sp>
        <p:nvSpPr>
          <p:cNvPr id="400" name="object 400"/>
          <p:cNvSpPr txBox="1"/>
          <p:nvPr/>
        </p:nvSpPr>
        <p:spPr>
          <a:xfrm>
            <a:off x="16154978" y="3081969"/>
            <a:ext cx="74930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750" b="1" spc="-67" baseline="11111" dirty="0">
                <a:solidFill>
                  <a:srgbClr val="605E60"/>
                </a:solidFill>
                <a:latin typeface="Times New Roman"/>
                <a:cs typeface="Times New Roman"/>
              </a:rPr>
              <a:t>RANCHE</a:t>
            </a:r>
            <a:r>
              <a:rPr sz="750" b="1" spc="-60" baseline="11111" dirty="0">
                <a:solidFill>
                  <a:srgbClr val="605E60"/>
                </a:solidFill>
                <a:latin typeface="Times New Roman"/>
                <a:cs typeface="Times New Roman"/>
              </a:rPr>
              <a:t>R</a:t>
            </a:r>
            <a:r>
              <a:rPr sz="750" b="1" baseline="11111" dirty="0">
                <a:solidFill>
                  <a:srgbClr val="605E60"/>
                </a:solidFill>
                <a:latin typeface="Times New Roman"/>
                <a:cs typeface="Times New Roman"/>
              </a:rPr>
              <a:t>    </a:t>
            </a:r>
            <a:r>
              <a:rPr sz="750" b="1" spc="52" baseline="11111" dirty="0">
                <a:solidFill>
                  <a:srgbClr val="605E60"/>
                </a:solidFill>
                <a:latin typeface="Times New Roman"/>
                <a:cs typeface="Times New Roman"/>
              </a:rPr>
              <a:t> </a:t>
            </a:r>
            <a:r>
              <a:rPr sz="400" spc="-55" dirty="0">
                <a:solidFill>
                  <a:srgbClr val="0E57AC"/>
                </a:solidFill>
                <a:latin typeface="Times New Roman"/>
                <a:cs typeface="Times New Roman"/>
              </a:rPr>
              <a:t>SAMSUNG</a:t>
            </a:r>
            <a:r>
              <a:rPr sz="400" spc="-45" dirty="0">
                <a:solidFill>
                  <a:srgbClr val="0E57AC"/>
                </a:solidFill>
                <a:latin typeface="Times New Roman"/>
                <a:cs typeface="Times New Roman"/>
              </a:rPr>
              <a:t> </a:t>
            </a:r>
            <a:r>
              <a:rPr sz="400" spc="-5" dirty="0">
                <a:solidFill>
                  <a:srgbClr val="0E57AC"/>
                </a:solidFill>
                <a:latin typeface="Times New Roman"/>
                <a:cs typeface="Times New Roman"/>
              </a:rPr>
              <a:t>SOS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401" name="object 401"/>
          <p:cNvSpPr txBox="1"/>
          <p:nvPr/>
        </p:nvSpPr>
        <p:spPr>
          <a:xfrm>
            <a:off x="16186146" y="3359962"/>
            <a:ext cx="32321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25" dirty="0">
                <a:solidFill>
                  <a:srgbClr val="828587"/>
                </a:solidFill>
                <a:latin typeface="Times New Roman"/>
                <a:cs typeface="Times New Roman"/>
              </a:rPr>
              <a:t>vmware-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402" name="object 402"/>
          <p:cNvSpPr txBox="1"/>
          <p:nvPr/>
        </p:nvSpPr>
        <p:spPr>
          <a:xfrm>
            <a:off x="16566994" y="2043432"/>
            <a:ext cx="320040" cy="825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50" spc="15" dirty="0">
                <a:solidFill>
                  <a:srgbClr val="828587"/>
                </a:solidFill>
                <a:latin typeface="Arial"/>
                <a:cs typeface="Arial"/>
              </a:rPr>
              <a:t>G009c:Cbt.id</a:t>
            </a:r>
            <a:endParaRPr sz="350">
              <a:latin typeface="Arial"/>
              <a:cs typeface="Arial"/>
            </a:endParaRPr>
          </a:p>
        </p:txBody>
      </p:sp>
      <p:sp>
        <p:nvSpPr>
          <p:cNvPr id="403" name="object 403"/>
          <p:cNvSpPr txBox="1"/>
          <p:nvPr/>
        </p:nvSpPr>
        <p:spPr>
          <a:xfrm>
            <a:off x="16562052" y="2688584"/>
            <a:ext cx="325120" cy="100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50" dirty="0">
                <a:solidFill>
                  <a:srgbClr val="FB0813"/>
                </a:solidFill>
                <a:latin typeface="Times New Roman"/>
                <a:cs typeface="Times New Roman"/>
              </a:rPr>
              <a:t>ORACLE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404" name="object 404"/>
          <p:cNvSpPr txBox="1"/>
          <p:nvPr/>
        </p:nvSpPr>
        <p:spPr>
          <a:xfrm>
            <a:off x="14875904" y="4015604"/>
            <a:ext cx="1767839" cy="170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spc="20" dirty="0">
                <a:solidFill>
                  <a:srgbClr val="AAC1BF"/>
                </a:solidFill>
                <a:latin typeface="Arial"/>
                <a:cs typeface="Arial"/>
              </a:rPr>
              <a:t>Certified</a:t>
            </a:r>
            <a:r>
              <a:rPr sz="950" spc="-25" dirty="0">
                <a:solidFill>
                  <a:srgbClr val="AAC1BF"/>
                </a:solidFill>
                <a:latin typeface="Arial"/>
                <a:cs typeface="Arial"/>
              </a:rPr>
              <a:t> </a:t>
            </a:r>
            <a:r>
              <a:rPr sz="950" spc="5" dirty="0">
                <a:solidFill>
                  <a:srgbClr val="AAC1BF"/>
                </a:solidFill>
                <a:latin typeface="Arial"/>
                <a:cs typeface="Arial"/>
              </a:rPr>
              <a:t>Kubernetes</a:t>
            </a:r>
            <a:r>
              <a:rPr sz="950" spc="25" dirty="0">
                <a:solidFill>
                  <a:srgbClr val="AAC1BF"/>
                </a:solidFill>
                <a:latin typeface="Arial"/>
                <a:cs typeface="Arial"/>
              </a:rPr>
              <a:t> </a:t>
            </a:r>
            <a:r>
              <a:rPr sz="950" spc="30" dirty="0">
                <a:solidFill>
                  <a:srgbClr val="AAC1BF"/>
                </a:solidFill>
                <a:latin typeface="Arial"/>
                <a:cs typeface="Arial"/>
              </a:rPr>
              <a:t>-</a:t>
            </a:r>
            <a:r>
              <a:rPr sz="950" spc="-80" dirty="0">
                <a:solidFill>
                  <a:srgbClr val="AAC1BF"/>
                </a:solidFill>
                <a:latin typeface="Arial"/>
                <a:cs typeface="Arial"/>
              </a:rPr>
              <a:t> </a:t>
            </a:r>
            <a:r>
              <a:rPr sz="950" spc="35" dirty="0">
                <a:solidFill>
                  <a:srgbClr val="AAC1BF"/>
                </a:solidFill>
                <a:latin typeface="Arial"/>
                <a:cs typeface="Arial"/>
              </a:rPr>
              <a:t>Platform</a:t>
            </a:r>
            <a:endParaRPr sz="950">
              <a:latin typeface="Arial"/>
              <a:cs typeface="Arial"/>
            </a:endParaRPr>
          </a:p>
        </p:txBody>
      </p:sp>
      <p:sp>
        <p:nvSpPr>
          <p:cNvPr id="405" name="object 405"/>
          <p:cNvSpPr/>
          <p:nvPr/>
        </p:nvSpPr>
        <p:spPr>
          <a:xfrm>
            <a:off x="14635343" y="4424445"/>
            <a:ext cx="31750" cy="85090"/>
          </a:xfrm>
          <a:custGeom>
            <a:avLst/>
            <a:gdLst/>
            <a:ahLst/>
            <a:cxnLst/>
            <a:rect l="l" t="t" r="r" b="b"/>
            <a:pathLst>
              <a:path w="31750" h="85089">
                <a:moveTo>
                  <a:pt x="31445" y="84731"/>
                </a:moveTo>
                <a:lnTo>
                  <a:pt x="0" y="84731"/>
                </a:lnTo>
                <a:lnTo>
                  <a:pt x="0" y="0"/>
                </a:lnTo>
                <a:lnTo>
                  <a:pt x="31445" y="0"/>
                </a:lnTo>
                <a:lnTo>
                  <a:pt x="31445" y="84731"/>
                </a:lnTo>
                <a:close/>
              </a:path>
            </a:pathLst>
          </a:custGeom>
          <a:solidFill>
            <a:srgbClr val="E2E2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14722457" y="4424445"/>
            <a:ext cx="47625" cy="85090"/>
          </a:xfrm>
          <a:custGeom>
            <a:avLst/>
            <a:gdLst/>
            <a:ahLst/>
            <a:cxnLst/>
            <a:rect l="l" t="t" r="r" b="b"/>
            <a:pathLst>
              <a:path w="47625" h="85089">
                <a:moveTo>
                  <a:pt x="47168" y="84731"/>
                </a:moveTo>
                <a:lnTo>
                  <a:pt x="0" y="84731"/>
                </a:lnTo>
                <a:lnTo>
                  <a:pt x="0" y="0"/>
                </a:lnTo>
                <a:lnTo>
                  <a:pt x="47168" y="0"/>
                </a:lnTo>
                <a:lnTo>
                  <a:pt x="47168" y="84731"/>
                </a:lnTo>
                <a:close/>
              </a:path>
            </a:pathLst>
          </a:custGeom>
          <a:solidFill>
            <a:srgbClr val="E2E2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 txBox="1"/>
          <p:nvPr/>
        </p:nvSpPr>
        <p:spPr>
          <a:xfrm>
            <a:off x="14583128" y="4414235"/>
            <a:ext cx="213995" cy="100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80" dirty="0">
                <a:solidFill>
                  <a:srgbClr val="07B5E8"/>
                </a:solidFill>
                <a:latin typeface="Times New Roman"/>
                <a:cs typeface="Times New Roman"/>
              </a:rPr>
              <a:t>\:.</a:t>
            </a:r>
            <a:r>
              <a:rPr sz="500" spc="160" dirty="0">
                <a:solidFill>
                  <a:srgbClr val="07B5E8"/>
                </a:solidFill>
                <a:latin typeface="Times New Roman"/>
                <a:cs typeface="Times New Roman"/>
              </a:rPr>
              <a:t>I</a:t>
            </a:r>
            <a:r>
              <a:rPr sz="500" spc="95" dirty="0">
                <a:solidFill>
                  <a:srgbClr val="A8AAAE"/>
                </a:solidFill>
                <a:latin typeface="Times New Roman"/>
                <a:cs typeface="Times New Roman"/>
              </a:rPr>
              <a:t>.-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408" name="object 408"/>
          <p:cNvSpPr txBox="1"/>
          <p:nvPr/>
        </p:nvSpPr>
        <p:spPr>
          <a:xfrm>
            <a:off x="14581243" y="4361782"/>
            <a:ext cx="748030" cy="177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740"/>
              </a:lnSpc>
              <a:spcBef>
                <a:spcPts val="110"/>
              </a:spcBef>
            </a:pPr>
            <a:r>
              <a:rPr sz="750" spc="172" baseline="5555" dirty="0">
                <a:solidFill>
                  <a:srgbClr val="07B5E8"/>
                </a:solidFill>
                <a:latin typeface="Times New Roman"/>
                <a:cs typeface="Times New Roman"/>
              </a:rPr>
              <a:t>l'\.</a:t>
            </a:r>
            <a:r>
              <a:rPr sz="750" spc="172" baseline="5555" dirty="0">
                <a:solidFill>
                  <a:srgbClr val="9A9A9E"/>
                </a:solidFill>
                <a:latin typeface="Times New Roman"/>
                <a:cs typeface="Times New Roman"/>
              </a:rPr>
              <a:t>oloudo   </a:t>
            </a:r>
            <a:r>
              <a:rPr sz="750" spc="202" baseline="5555" dirty="0">
                <a:solidFill>
                  <a:srgbClr val="9A9A9E"/>
                </a:solidFill>
                <a:latin typeface="Times New Roman"/>
                <a:cs typeface="Times New Roman"/>
              </a:rPr>
              <a:t> </a:t>
            </a:r>
            <a:r>
              <a:rPr sz="650" b="1" spc="-100" dirty="0">
                <a:solidFill>
                  <a:srgbClr val="2F4252"/>
                </a:solidFill>
                <a:latin typeface="Times New Roman"/>
                <a:cs typeface="Times New Roman"/>
              </a:rPr>
              <a:t>C</a:t>
            </a:r>
            <a:r>
              <a:rPr sz="650" b="1" spc="-100" dirty="0">
                <a:solidFill>
                  <a:srgbClr val="6B7074"/>
                </a:solidFill>
                <a:latin typeface="Times New Roman"/>
                <a:cs typeface="Times New Roman"/>
              </a:rPr>
              <a:t>·</a:t>
            </a:r>
            <a:r>
              <a:rPr sz="650" b="1" spc="-100" dirty="0">
                <a:solidFill>
                  <a:srgbClr val="2F4252"/>
                </a:solidFill>
                <a:latin typeface="Times New Roman"/>
                <a:cs typeface="Times New Roman"/>
              </a:rPr>
              <a:t>J</a:t>
            </a:r>
            <a:endParaRPr sz="650">
              <a:latin typeface="Times New Roman"/>
              <a:cs typeface="Times New Roman"/>
            </a:endParaRPr>
          </a:p>
          <a:p>
            <a:pPr marL="422909">
              <a:lnSpc>
                <a:spcPts val="440"/>
              </a:lnSpc>
            </a:pPr>
            <a:r>
              <a:rPr sz="400" spc="-10" dirty="0">
                <a:solidFill>
                  <a:srgbClr val="494D4F"/>
                </a:solidFill>
                <a:latin typeface="Arial"/>
                <a:cs typeface="Arial"/>
              </a:rPr>
              <a:t>A</a:t>
            </a:r>
            <a:r>
              <a:rPr sz="400" spc="-20" dirty="0">
                <a:solidFill>
                  <a:srgbClr val="2F4252"/>
                </a:solidFill>
                <a:latin typeface="Arial"/>
                <a:cs typeface="Arial"/>
              </a:rPr>
              <a:t>l</a:t>
            </a:r>
            <a:r>
              <a:rPr sz="400" spc="-20" dirty="0">
                <a:solidFill>
                  <a:srgbClr val="828587"/>
                </a:solidFill>
                <a:latin typeface="Arial"/>
                <a:cs typeface="Arial"/>
              </a:rPr>
              <a:t>;</a:t>
            </a:r>
            <a:r>
              <a:rPr sz="400" spc="-25" dirty="0">
                <a:solidFill>
                  <a:srgbClr val="828587"/>
                </a:solidFill>
                <a:latin typeface="Arial"/>
                <a:cs typeface="Arial"/>
              </a:rPr>
              <a:t>o</a:t>
            </a:r>
            <a:r>
              <a:rPr sz="400" spc="-65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400" spc="-25" dirty="0">
                <a:solidFill>
                  <a:srgbClr val="605E60"/>
                </a:solidFill>
                <a:latin typeface="Arial"/>
                <a:cs typeface="Arial"/>
              </a:rPr>
              <a:t>at,a</a:t>
            </a:r>
            <a:r>
              <a:rPr sz="400" spc="-30" dirty="0">
                <a:solidFill>
                  <a:srgbClr val="605E60"/>
                </a:solidFill>
                <a:latin typeface="Arial"/>
                <a:cs typeface="Arial"/>
              </a:rPr>
              <a:t>C</a:t>
            </a:r>
            <a:r>
              <a:rPr sz="400" spc="25" dirty="0">
                <a:solidFill>
                  <a:srgbClr val="605E60"/>
                </a:solidFill>
                <a:latin typeface="Arial"/>
                <a:cs typeface="Arial"/>
              </a:rPr>
              <a:t> </a:t>
            </a:r>
            <a:r>
              <a:rPr sz="400" spc="-35" dirty="0">
                <a:solidFill>
                  <a:srgbClr val="605E60"/>
                </a:solidFill>
                <a:latin typeface="Arial"/>
                <a:cs typeface="Arial"/>
              </a:rPr>
              <a:t>IOud</a:t>
            </a:r>
            <a:endParaRPr sz="400">
              <a:latin typeface="Arial"/>
              <a:cs typeface="Arial"/>
            </a:endParaRPr>
          </a:p>
        </p:txBody>
      </p:sp>
      <p:sp>
        <p:nvSpPr>
          <p:cNvPr id="409" name="object 409"/>
          <p:cNvSpPr txBox="1"/>
          <p:nvPr/>
        </p:nvSpPr>
        <p:spPr>
          <a:xfrm>
            <a:off x="14195034" y="4603059"/>
            <a:ext cx="447675" cy="932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950" spc="1340" dirty="0">
                <a:solidFill>
                  <a:srgbClr val="FD212A"/>
                </a:solidFill>
                <a:latin typeface="Arial"/>
                <a:cs typeface="Arial"/>
              </a:rPr>
              <a:t>-</a:t>
            </a:r>
            <a:endParaRPr sz="5950">
              <a:latin typeface="Arial"/>
              <a:cs typeface="Arial"/>
            </a:endParaRPr>
          </a:p>
        </p:txBody>
      </p:sp>
      <p:sp>
        <p:nvSpPr>
          <p:cNvPr id="410" name="object 410"/>
          <p:cNvSpPr txBox="1"/>
          <p:nvPr/>
        </p:nvSpPr>
        <p:spPr>
          <a:xfrm>
            <a:off x="14675952" y="6118904"/>
            <a:ext cx="177800" cy="2209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50" b="1" spc="500" dirty="0">
                <a:solidFill>
                  <a:srgbClr val="4B6EBF"/>
                </a:solidFill>
                <a:latin typeface="Arial"/>
                <a:cs typeface="Arial"/>
              </a:rPr>
              <a:t>0</a:t>
            </a:r>
            <a:endParaRPr sz="1250">
              <a:latin typeface="Arial"/>
              <a:cs typeface="Arial"/>
            </a:endParaRPr>
          </a:p>
        </p:txBody>
      </p:sp>
      <p:sp>
        <p:nvSpPr>
          <p:cNvPr id="411" name="object 411"/>
          <p:cNvSpPr txBox="1"/>
          <p:nvPr/>
        </p:nvSpPr>
        <p:spPr>
          <a:xfrm>
            <a:off x="14572133" y="6260524"/>
            <a:ext cx="342900" cy="1136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" spc="-35" dirty="0">
                <a:solidFill>
                  <a:srgbClr val="494D4F"/>
                </a:solidFill>
                <a:latin typeface="Times New Roman"/>
                <a:cs typeface="Times New Roman"/>
              </a:rPr>
              <a:t>A</a:t>
            </a:r>
            <a:r>
              <a:rPr sz="550" spc="-75" dirty="0">
                <a:solidFill>
                  <a:srgbClr val="494D4F"/>
                </a:solidFill>
                <a:latin typeface="Times New Roman"/>
                <a:cs typeface="Times New Roman"/>
              </a:rPr>
              <a:t>m</a:t>
            </a:r>
            <a:r>
              <a:rPr sz="550" spc="5" dirty="0">
                <a:solidFill>
                  <a:srgbClr val="2F4252"/>
                </a:solidFill>
                <a:latin typeface="Times New Roman"/>
                <a:cs typeface="Times New Roman"/>
              </a:rPr>
              <a:t>a</a:t>
            </a:r>
            <a:r>
              <a:rPr sz="550" spc="-55" dirty="0">
                <a:solidFill>
                  <a:srgbClr val="2F4252"/>
                </a:solidFill>
                <a:latin typeface="Times New Roman"/>
                <a:cs typeface="Times New Roman"/>
              </a:rPr>
              <a:t>z</a:t>
            </a:r>
            <a:r>
              <a:rPr sz="550" spc="25" dirty="0">
                <a:solidFill>
                  <a:srgbClr val="494D4F"/>
                </a:solidFill>
                <a:latin typeface="Times New Roman"/>
                <a:cs typeface="Times New Roman"/>
              </a:rPr>
              <a:t>o</a:t>
            </a:r>
            <a:r>
              <a:rPr sz="550" spc="10" dirty="0">
                <a:solidFill>
                  <a:srgbClr val="2F4252"/>
                </a:solidFill>
                <a:latin typeface="Times New Roman"/>
                <a:cs typeface="Times New Roman"/>
              </a:rPr>
              <a:t>nt</a:t>
            </a:r>
            <a:r>
              <a:rPr sz="550" spc="-20" dirty="0">
                <a:solidFill>
                  <a:srgbClr val="2F4252"/>
                </a:solidFill>
                <a:latin typeface="Times New Roman"/>
                <a:cs typeface="Times New Roman"/>
              </a:rPr>
              <a:t> </a:t>
            </a:r>
            <a:r>
              <a:rPr sz="550" spc="-180" dirty="0">
                <a:solidFill>
                  <a:srgbClr val="494D4F"/>
                </a:solidFill>
                <a:latin typeface="Times New Roman"/>
                <a:cs typeface="Times New Roman"/>
              </a:rPr>
              <a:t>K</a:t>
            </a:r>
            <a:r>
              <a:rPr sz="550" spc="-90" dirty="0">
                <a:solidFill>
                  <a:srgbClr val="4D6072"/>
                </a:solidFill>
                <a:latin typeface="Times New Roman"/>
                <a:cs typeface="Times New Roman"/>
              </a:rPr>
              <a:t>S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412" name="object 412"/>
          <p:cNvSpPr txBox="1"/>
          <p:nvPr/>
        </p:nvSpPr>
        <p:spPr>
          <a:xfrm>
            <a:off x="1088742" y="9711825"/>
            <a:ext cx="176530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b="1" spc="-70" dirty="0">
                <a:solidFill>
                  <a:srgbClr val="2D2B2D"/>
                </a:solidFill>
                <a:latin typeface="Courier New"/>
                <a:cs typeface="Courier New"/>
              </a:rPr>
              <a:t>CJ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413" name="object 413"/>
          <p:cNvSpPr txBox="1"/>
          <p:nvPr/>
        </p:nvSpPr>
        <p:spPr>
          <a:xfrm>
            <a:off x="941263" y="9853443"/>
            <a:ext cx="488315" cy="12001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spc="35" dirty="0">
                <a:solidFill>
                  <a:srgbClr val="494D4F"/>
                </a:solidFill>
                <a:latin typeface="Arial"/>
                <a:cs typeface="Arial"/>
              </a:rPr>
              <a:t>A</a:t>
            </a:r>
            <a:r>
              <a:rPr sz="600" spc="-45" dirty="0">
                <a:solidFill>
                  <a:srgbClr val="494D4F"/>
                </a:solidFill>
                <a:latin typeface="Arial"/>
                <a:cs typeface="Arial"/>
              </a:rPr>
              <a:t>l</a:t>
            </a:r>
            <a:r>
              <a:rPr sz="600" spc="-15" dirty="0">
                <a:solidFill>
                  <a:srgbClr val="2F4252"/>
                </a:solidFill>
                <a:latin typeface="Arial"/>
                <a:cs typeface="Arial"/>
              </a:rPr>
              <a:t>i</a:t>
            </a:r>
            <a:r>
              <a:rPr sz="600" spc="25" dirty="0">
                <a:solidFill>
                  <a:srgbClr val="494D4F"/>
                </a:solidFill>
                <a:latin typeface="Arial"/>
                <a:cs typeface="Arial"/>
              </a:rPr>
              <a:t>b</a:t>
            </a:r>
            <a:r>
              <a:rPr sz="600" spc="-50" dirty="0">
                <a:solidFill>
                  <a:srgbClr val="494D4F"/>
                </a:solidFill>
                <a:latin typeface="Arial"/>
                <a:cs typeface="Arial"/>
              </a:rPr>
              <a:t>a</a:t>
            </a:r>
            <a:r>
              <a:rPr sz="600" spc="15" dirty="0">
                <a:solidFill>
                  <a:srgbClr val="494D4F"/>
                </a:solidFill>
                <a:latin typeface="Arial"/>
                <a:cs typeface="Arial"/>
              </a:rPr>
              <a:t>b</a:t>
            </a:r>
            <a:r>
              <a:rPr sz="600" spc="20" dirty="0">
                <a:solidFill>
                  <a:srgbClr val="494D4F"/>
                </a:solidFill>
                <a:latin typeface="Arial"/>
                <a:cs typeface="Arial"/>
              </a:rPr>
              <a:t>a</a:t>
            </a:r>
            <a:r>
              <a:rPr sz="600" spc="-50" dirty="0">
                <a:solidFill>
                  <a:srgbClr val="494D4F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494D4F"/>
                </a:solidFill>
                <a:latin typeface="Arial"/>
                <a:cs typeface="Arial"/>
              </a:rPr>
              <a:t>Cloud</a:t>
            </a:r>
            <a:endParaRPr sz="600">
              <a:latin typeface="Arial"/>
              <a:cs typeface="Arial"/>
            </a:endParaRPr>
          </a:p>
        </p:txBody>
      </p:sp>
      <p:sp>
        <p:nvSpPr>
          <p:cNvPr id="414" name="object 414"/>
          <p:cNvSpPr txBox="1"/>
          <p:nvPr/>
        </p:nvSpPr>
        <p:spPr>
          <a:xfrm>
            <a:off x="994652" y="10126190"/>
            <a:ext cx="341630" cy="5924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700" spc="-95" dirty="0">
                <a:solidFill>
                  <a:srgbClr val="BF0105"/>
                </a:solidFill>
                <a:latin typeface="Arial"/>
                <a:cs typeface="Arial"/>
              </a:rPr>
              <a:t>-</a:t>
            </a:r>
            <a:r>
              <a:rPr sz="3700" spc="-695" dirty="0">
                <a:solidFill>
                  <a:srgbClr val="BF0105"/>
                </a:solidFill>
                <a:latin typeface="Arial"/>
                <a:cs typeface="Arial"/>
              </a:rPr>
              <a:t> </a:t>
            </a:r>
            <a:r>
              <a:rPr sz="2750" spc="-409" dirty="0">
                <a:solidFill>
                  <a:srgbClr val="FB0813"/>
                </a:solidFill>
                <a:latin typeface="Arial"/>
                <a:cs typeface="Arial"/>
              </a:rPr>
              <a:t>-­</a:t>
            </a:r>
            <a:endParaRPr sz="2750">
              <a:latin typeface="Arial"/>
              <a:cs typeface="Arial"/>
            </a:endParaRPr>
          </a:p>
        </p:txBody>
      </p:sp>
      <p:sp>
        <p:nvSpPr>
          <p:cNvPr id="415" name="object 415"/>
          <p:cNvSpPr txBox="1"/>
          <p:nvPr/>
        </p:nvSpPr>
        <p:spPr>
          <a:xfrm>
            <a:off x="965701" y="10493350"/>
            <a:ext cx="408305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b="1" spc="-10" dirty="0">
                <a:solidFill>
                  <a:srgbClr val="2D2B2D"/>
                </a:solidFill>
                <a:latin typeface="Arial"/>
                <a:cs typeface="Arial"/>
              </a:rPr>
              <a:t>HUAWEI</a:t>
            </a:r>
            <a:endParaRPr sz="750">
              <a:latin typeface="Arial"/>
              <a:cs typeface="Arial"/>
            </a:endParaRPr>
          </a:p>
        </p:txBody>
      </p:sp>
      <p:sp>
        <p:nvSpPr>
          <p:cNvPr id="416" name="object 416"/>
          <p:cNvSpPr txBox="1"/>
          <p:nvPr/>
        </p:nvSpPr>
        <p:spPr>
          <a:xfrm>
            <a:off x="1551267" y="9633147"/>
            <a:ext cx="447675" cy="3028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spc="35" dirty="0">
                <a:solidFill>
                  <a:srgbClr val="2D2B2D"/>
                </a:solidFill>
                <a:latin typeface="Arial"/>
                <a:cs typeface="Arial"/>
              </a:rPr>
              <a:t>aws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17" name="object 417"/>
          <p:cNvSpPr txBox="1"/>
          <p:nvPr/>
        </p:nvSpPr>
        <p:spPr>
          <a:xfrm>
            <a:off x="1592562" y="10078984"/>
            <a:ext cx="274320" cy="23367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025" i="1" spc="-7" baseline="-22633" dirty="0">
                <a:solidFill>
                  <a:srgbClr val="07B5E8"/>
                </a:solidFill>
                <a:latin typeface="Times New Roman"/>
                <a:cs typeface="Times New Roman"/>
              </a:rPr>
              <a:t>-</a:t>
            </a:r>
            <a:r>
              <a:rPr sz="400" spc="-95" dirty="0">
                <a:solidFill>
                  <a:srgbClr val="1CC1E9"/>
                </a:solidFill>
                <a:latin typeface="Times New Roman"/>
                <a:cs typeface="Times New Roman"/>
              </a:rPr>
              <a:t>\</a:t>
            </a:r>
            <a:r>
              <a:rPr sz="2025" i="1" spc="-765" baseline="-22633" dirty="0">
                <a:solidFill>
                  <a:srgbClr val="07B5E8"/>
                </a:solidFill>
                <a:latin typeface="Times New Roman"/>
                <a:cs typeface="Times New Roman"/>
              </a:rPr>
              <a:t>r</a:t>
            </a:r>
            <a:r>
              <a:rPr sz="2025" spc="-52" baseline="-22633" dirty="0">
                <a:solidFill>
                  <a:srgbClr val="05EFD4"/>
                </a:solidFill>
                <a:latin typeface="Times New Roman"/>
                <a:cs typeface="Times New Roman"/>
              </a:rPr>
              <a:t>,</a:t>
            </a:r>
            <a:r>
              <a:rPr sz="2025" spc="-300" baseline="-22633" dirty="0">
                <a:solidFill>
                  <a:srgbClr val="05EFD4"/>
                </a:solidFill>
                <a:latin typeface="Times New Roman"/>
                <a:cs typeface="Times New Roman"/>
              </a:rPr>
              <a:t> </a:t>
            </a:r>
            <a:r>
              <a:rPr sz="400" spc="5" dirty="0">
                <a:solidFill>
                  <a:srgbClr val="05EFD4"/>
                </a:solidFill>
                <a:latin typeface="Times New Roman"/>
                <a:cs typeface="Times New Roman"/>
              </a:rPr>
              <a:t>I</a:t>
            </a:r>
            <a:r>
              <a:rPr sz="400" dirty="0">
                <a:solidFill>
                  <a:srgbClr val="05EFD4"/>
                </a:solidFill>
                <a:latin typeface="Times New Roman"/>
                <a:cs typeface="Times New Roman"/>
              </a:rPr>
              <a:t>   </a:t>
            </a:r>
            <a:r>
              <a:rPr sz="400" spc="-40" dirty="0">
                <a:solidFill>
                  <a:srgbClr val="05EFD4"/>
                </a:solidFill>
                <a:latin typeface="Times New Roman"/>
                <a:cs typeface="Times New Roman"/>
              </a:rPr>
              <a:t> </a:t>
            </a:r>
            <a:r>
              <a:rPr sz="400" spc="5" dirty="0">
                <a:solidFill>
                  <a:srgbClr val="05EFD4"/>
                </a:solidFill>
                <a:latin typeface="Times New Roman"/>
                <a:cs typeface="Times New Roman"/>
              </a:rPr>
              <a:t>/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418" name="object 418"/>
          <p:cNvSpPr txBox="1"/>
          <p:nvPr/>
        </p:nvSpPr>
        <p:spPr>
          <a:xfrm>
            <a:off x="1600531" y="10283544"/>
            <a:ext cx="175260" cy="1892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50" i="1" spc="-30" dirty="0">
                <a:solidFill>
                  <a:srgbClr val="1C9EF9"/>
                </a:solidFill>
                <a:latin typeface="Arial"/>
                <a:cs typeface="Arial"/>
              </a:rPr>
              <a:t>(</a:t>
            </a:r>
            <a:r>
              <a:rPr sz="1050" i="1" spc="-55" dirty="0">
                <a:solidFill>
                  <a:srgbClr val="1C9EF9"/>
                </a:solidFill>
                <a:latin typeface="Arial"/>
                <a:cs typeface="Arial"/>
              </a:rPr>
              <a:t>_</a:t>
            </a:r>
            <a:r>
              <a:rPr sz="1050" i="1" spc="-30" dirty="0">
                <a:solidFill>
                  <a:srgbClr val="1C9EF9"/>
                </a:solidFill>
                <a:latin typeface="Arial"/>
                <a:cs typeface="Arial"/>
              </a:rPr>
              <a:t>)</a:t>
            </a:r>
            <a:endParaRPr sz="1050">
              <a:latin typeface="Arial"/>
              <a:cs typeface="Arial"/>
            </a:endParaRPr>
          </a:p>
        </p:txBody>
      </p:sp>
      <p:sp>
        <p:nvSpPr>
          <p:cNvPr id="419" name="object 419"/>
          <p:cNvSpPr txBox="1"/>
          <p:nvPr/>
        </p:nvSpPr>
        <p:spPr>
          <a:xfrm>
            <a:off x="1530874" y="10467124"/>
            <a:ext cx="46482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50" spc="45" dirty="0">
                <a:solidFill>
                  <a:srgbClr val="2D2B2D"/>
                </a:solidFill>
                <a:latin typeface="Times New Roman"/>
                <a:cs typeface="Times New Roman"/>
              </a:rPr>
              <a:t>I</a:t>
            </a:r>
            <a:r>
              <a:rPr sz="750" spc="-5" dirty="0">
                <a:solidFill>
                  <a:srgbClr val="0C0A0C"/>
                </a:solidFill>
                <a:latin typeface="Times New Roman"/>
                <a:cs typeface="Times New Roman"/>
              </a:rPr>
              <a:t>B</a:t>
            </a:r>
            <a:r>
              <a:rPr sz="750" spc="-125" dirty="0">
                <a:solidFill>
                  <a:srgbClr val="0C0A0C"/>
                </a:solidFill>
                <a:latin typeface="Times New Roman"/>
                <a:cs typeface="Times New Roman"/>
              </a:rPr>
              <a:t>M</a:t>
            </a:r>
            <a:r>
              <a:rPr sz="750" spc="-55" dirty="0">
                <a:solidFill>
                  <a:srgbClr val="0C0A0C"/>
                </a:solidFill>
                <a:latin typeface="Times New Roman"/>
                <a:cs typeface="Times New Roman"/>
              </a:rPr>
              <a:t> </a:t>
            </a:r>
            <a:r>
              <a:rPr sz="800" b="1" spc="-30" dirty="0">
                <a:solidFill>
                  <a:srgbClr val="0C0A0C"/>
                </a:solidFill>
                <a:latin typeface="Times New Roman"/>
                <a:cs typeface="Times New Roman"/>
              </a:rPr>
              <a:t>Cloud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20" name="object 420"/>
          <p:cNvSpPr txBox="1"/>
          <p:nvPr/>
        </p:nvSpPr>
        <p:spPr>
          <a:xfrm>
            <a:off x="2118911" y="9696088"/>
            <a:ext cx="492125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b="1" spc="-90" dirty="0">
                <a:solidFill>
                  <a:srgbClr val="037BCD"/>
                </a:solidFill>
                <a:latin typeface="Times New Roman"/>
                <a:cs typeface="Times New Roman"/>
              </a:rPr>
              <a:t>A</a:t>
            </a:r>
            <a:r>
              <a:rPr sz="1450" b="1" spc="229" dirty="0">
                <a:solidFill>
                  <a:srgbClr val="037BCD"/>
                </a:solidFill>
                <a:latin typeface="Times New Roman"/>
                <a:cs typeface="Times New Roman"/>
              </a:rPr>
              <a:t> </a:t>
            </a:r>
            <a:r>
              <a:rPr sz="750" spc="10" dirty="0">
                <a:solidFill>
                  <a:srgbClr val="037BCD"/>
                </a:solidFill>
                <a:latin typeface="Arial"/>
                <a:cs typeface="Arial"/>
              </a:rPr>
              <a:t>Azure</a:t>
            </a:r>
            <a:endParaRPr sz="750">
              <a:latin typeface="Arial"/>
              <a:cs typeface="Arial"/>
            </a:endParaRPr>
          </a:p>
        </p:txBody>
      </p:sp>
      <p:sp>
        <p:nvSpPr>
          <p:cNvPr id="421" name="object 421"/>
          <p:cNvSpPr txBox="1"/>
          <p:nvPr/>
        </p:nvSpPr>
        <p:spPr>
          <a:xfrm>
            <a:off x="2218108" y="10199622"/>
            <a:ext cx="142875" cy="2647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b="1" i="1" spc="60" dirty="0">
                <a:solidFill>
                  <a:srgbClr val="FB0813"/>
                </a:solidFill>
                <a:latin typeface="Arial"/>
                <a:cs typeface="Arial"/>
              </a:rPr>
              <a:t>0</a:t>
            </a:r>
            <a:endParaRPr sz="1550">
              <a:latin typeface="Arial"/>
              <a:cs typeface="Arial"/>
            </a:endParaRPr>
          </a:p>
        </p:txBody>
      </p:sp>
      <p:sp>
        <p:nvSpPr>
          <p:cNvPr id="422" name="object 422"/>
          <p:cNvSpPr txBox="1"/>
          <p:nvPr/>
        </p:nvSpPr>
        <p:spPr>
          <a:xfrm>
            <a:off x="2144500" y="10388447"/>
            <a:ext cx="424815" cy="170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b="1" spc="25" dirty="0">
                <a:solidFill>
                  <a:srgbClr val="FB0813"/>
                </a:solidFill>
                <a:latin typeface="Arial"/>
                <a:cs typeface="Arial"/>
              </a:rPr>
              <a:t>Jo</a:t>
            </a:r>
            <a:r>
              <a:rPr sz="950" b="1" spc="-70" dirty="0">
                <a:solidFill>
                  <a:srgbClr val="FB0813"/>
                </a:solidFill>
                <a:latin typeface="Arial"/>
                <a:cs typeface="Arial"/>
              </a:rPr>
              <a:t>y</a:t>
            </a:r>
            <a:r>
              <a:rPr sz="950" b="1" spc="25" dirty="0">
                <a:solidFill>
                  <a:srgbClr val="FF2103"/>
                </a:solidFill>
                <a:latin typeface="Arial"/>
                <a:cs typeface="Arial"/>
              </a:rPr>
              <a:t>en</a:t>
            </a:r>
            <a:r>
              <a:rPr sz="950" b="1" spc="15" dirty="0">
                <a:solidFill>
                  <a:srgbClr val="FD5605"/>
                </a:solidFill>
                <a:latin typeface="Arial"/>
                <a:cs typeface="Arial"/>
              </a:rPr>
              <a:t>t</a:t>
            </a:r>
            <a:endParaRPr sz="950">
              <a:latin typeface="Arial"/>
              <a:cs typeface="Arial"/>
            </a:endParaRPr>
          </a:p>
        </p:txBody>
      </p:sp>
      <p:sp>
        <p:nvSpPr>
          <p:cNvPr id="423" name="object 423"/>
          <p:cNvSpPr txBox="1"/>
          <p:nvPr/>
        </p:nvSpPr>
        <p:spPr>
          <a:xfrm>
            <a:off x="2728907" y="9743295"/>
            <a:ext cx="492759" cy="1581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50" b="1" spc="35" dirty="0">
                <a:solidFill>
                  <a:srgbClr val="608542"/>
                </a:solidFill>
                <a:latin typeface="Arial"/>
                <a:cs typeface="Arial"/>
              </a:rPr>
              <a:t>0</a:t>
            </a:r>
            <a:r>
              <a:rPr sz="850" b="1" spc="75" dirty="0">
                <a:solidFill>
                  <a:srgbClr val="608542"/>
                </a:solidFill>
                <a:latin typeface="Arial"/>
                <a:cs typeface="Arial"/>
              </a:rPr>
              <a:t> </a:t>
            </a:r>
            <a:r>
              <a:rPr sz="500" spc="10" dirty="0">
                <a:solidFill>
                  <a:srgbClr val="494D4F"/>
                </a:solidFill>
                <a:latin typeface="Arial"/>
                <a:cs typeface="Arial"/>
              </a:rPr>
              <a:t>Baid</a:t>
            </a:r>
            <a:r>
              <a:rPr sz="500" spc="20" dirty="0">
                <a:solidFill>
                  <a:srgbClr val="494D4F"/>
                </a:solidFill>
                <a:latin typeface="Arial"/>
                <a:cs typeface="Arial"/>
              </a:rPr>
              <a:t>u</a:t>
            </a:r>
            <a:r>
              <a:rPr sz="500" spc="-55" dirty="0">
                <a:solidFill>
                  <a:srgbClr val="494D4F"/>
                </a:solidFill>
                <a:latin typeface="Arial"/>
                <a:cs typeface="Arial"/>
              </a:rPr>
              <a:t> </a:t>
            </a:r>
            <a:r>
              <a:rPr sz="500" spc="10" dirty="0">
                <a:solidFill>
                  <a:srgbClr val="494D4F"/>
                </a:solidFill>
                <a:latin typeface="Arial"/>
                <a:cs typeface="Arial"/>
              </a:rPr>
              <a:t>Cloud</a:t>
            </a:r>
            <a:endParaRPr sz="500">
              <a:latin typeface="Arial"/>
              <a:cs typeface="Arial"/>
            </a:endParaRPr>
          </a:p>
        </p:txBody>
      </p:sp>
      <p:sp>
        <p:nvSpPr>
          <p:cNvPr id="424" name="object 424"/>
          <p:cNvSpPr txBox="1"/>
          <p:nvPr/>
        </p:nvSpPr>
        <p:spPr>
          <a:xfrm>
            <a:off x="2698059" y="10367467"/>
            <a:ext cx="518159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195" dirty="0">
                <a:solidFill>
                  <a:srgbClr val="FB0813"/>
                </a:solidFill>
                <a:latin typeface="Arial"/>
                <a:cs typeface="Arial"/>
              </a:rPr>
              <a:t>ORACLE</a:t>
            </a:r>
            <a:endParaRPr sz="650">
              <a:latin typeface="Arial"/>
              <a:cs typeface="Arial"/>
            </a:endParaRPr>
          </a:p>
        </p:txBody>
      </p:sp>
      <p:sp>
        <p:nvSpPr>
          <p:cNvPr id="425" name="object 425"/>
          <p:cNvSpPr txBox="1"/>
          <p:nvPr/>
        </p:nvSpPr>
        <p:spPr>
          <a:xfrm>
            <a:off x="3336227" y="9911139"/>
            <a:ext cx="46291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0385FB"/>
                </a:solidFill>
                <a:latin typeface="Arial"/>
                <a:cs typeface="Arial"/>
              </a:rPr>
              <a:t>Digita</a:t>
            </a:r>
            <a:r>
              <a:rPr sz="500" spc="20" dirty="0">
                <a:solidFill>
                  <a:srgbClr val="1C9EF9"/>
                </a:solidFill>
                <a:latin typeface="Arial"/>
                <a:cs typeface="Arial"/>
              </a:rPr>
              <a:t>l</a:t>
            </a:r>
            <a:r>
              <a:rPr sz="500" spc="20" dirty="0">
                <a:solidFill>
                  <a:srgbClr val="0385FB"/>
                </a:solidFill>
                <a:latin typeface="Arial"/>
                <a:cs typeface="Arial"/>
              </a:rPr>
              <a:t>Ocean</a:t>
            </a:r>
            <a:endParaRPr sz="500">
              <a:latin typeface="Arial"/>
              <a:cs typeface="Arial"/>
            </a:endParaRPr>
          </a:p>
        </p:txBody>
      </p:sp>
      <p:sp>
        <p:nvSpPr>
          <p:cNvPr id="426" name="object 426"/>
          <p:cNvSpPr txBox="1"/>
          <p:nvPr/>
        </p:nvSpPr>
        <p:spPr>
          <a:xfrm>
            <a:off x="3300971" y="10262564"/>
            <a:ext cx="48831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-450" dirty="0">
                <a:solidFill>
                  <a:srgbClr val="2F4252"/>
                </a:solidFill>
                <a:latin typeface="Courier New"/>
                <a:cs typeface="Courier New"/>
              </a:rPr>
              <a:t>&lt;</a:t>
            </a:r>
            <a:r>
              <a:rPr sz="1450" spc="-550" dirty="0">
                <a:solidFill>
                  <a:srgbClr val="2F4252"/>
                </a:solidFill>
                <a:latin typeface="Courier New"/>
                <a:cs typeface="Courier New"/>
              </a:rPr>
              <a:t>P</a:t>
            </a:r>
            <a:r>
              <a:rPr sz="1450" spc="-395" dirty="0">
                <a:solidFill>
                  <a:srgbClr val="494D4F"/>
                </a:solidFill>
                <a:latin typeface="Courier New"/>
                <a:cs typeface="Courier New"/>
              </a:rPr>
              <a:t>ack.et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427" name="object 427"/>
          <p:cNvSpPr txBox="1"/>
          <p:nvPr/>
        </p:nvSpPr>
        <p:spPr>
          <a:xfrm>
            <a:off x="3912039" y="9780011"/>
            <a:ext cx="484505" cy="1892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50" spc="-105" dirty="0">
                <a:solidFill>
                  <a:srgbClr val="FB0813"/>
                </a:solidFill>
                <a:latin typeface="Arial"/>
                <a:cs typeface="Arial"/>
              </a:rPr>
              <a:t>FUJITSU</a:t>
            </a:r>
            <a:endParaRPr sz="1050">
              <a:latin typeface="Arial"/>
              <a:cs typeface="Arial"/>
            </a:endParaRPr>
          </a:p>
        </p:txBody>
      </p:sp>
      <p:sp>
        <p:nvSpPr>
          <p:cNvPr id="428" name="object 428"/>
          <p:cNvSpPr txBox="1"/>
          <p:nvPr/>
        </p:nvSpPr>
        <p:spPr>
          <a:xfrm>
            <a:off x="3921646" y="10477614"/>
            <a:ext cx="480059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-70" dirty="0">
                <a:solidFill>
                  <a:srgbClr val="0C0A0C"/>
                </a:solidFill>
                <a:latin typeface="Arial"/>
                <a:cs typeface="Arial"/>
              </a:rPr>
              <a:t>T</a:t>
            </a:r>
            <a:r>
              <a:rPr sz="500" spc="-35" dirty="0">
                <a:solidFill>
                  <a:srgbClr val="2D2B2D"/>
                </a:solidFill>
                <a:latin typeface="Arial"/>
                <a:cs typeface="Arial"/>
              </a:rPr>
              <a:t>e</a:t>
            </a:r>
            <a:r>
              <a:rPr sz="500" spc="-7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500" spc="-40" dirty="0">
                <a:solidFill>
                  <a:srgbClr val="0C0A0C"/>
                </a:solidFill>
                <a:latin typeface="Arial"/>
                <a:cs typeface="Arial"/>
              </a:rPr>
              <a:t>n</a:t>
            </a:r>
            <a:r>
              <a:rPr sz="500" spc="-30" dirty="0">
                <a:solidFill>
                  <a:srgbClr val="0C0A0C"/>
                </a:solidFill>
                <a:latin typeface="Arial"/>
                <a:cs typeface="Arial"/>
              </a:rPr>
              <a:t>c</a:t>
            </a:r>
            <a:r>
              <a:rPr sz="500" spc="-15" dirty="0">
                <a:solidFill>
                  <a:srgbClr val="0C0A0C"/>
                </a:solidFill>
                <a:latin typeface="Arial"/>
                <a:cs typeface="Arial"/>
              </a:rPr>
              <a:t> </a:t>
            </a:r>
            <a:r>
              <a:rPr sz="500" spc="-10" dirty="0">
                <a:solidFill>
                  <a:srgbClr val="2D2B2D"/>
                </a:solidFill>
                <a:latin typeface="Arial"/>
                <a:cs typeface="Arial"/>
              </a:rPr>
              <a:t>e</a:t>
            </a:r>
            <a:r>
              <a:rPr sz="500" spc="-35" dirty="0">
                <a:solidFill>
                  <a:srgbClr val="494D4F"/>
                </a:solidFill>
                <a:latin typeface="Arial"/>
                <a:cs typeface="Arial"/>
              </a:rPr>
              <a:t>n</a:t>
            </a:r>
            <a:r>
              <a:rPr sz="500" spc="-30" dirty="0">
                <a:solidFill>
                  <a:srgbClr val="494D4F"/>
                </a:solidFill>
                <a:latin typeface="Arial"/>
                <a:cs typeface="Arial"/>
              </a:rPr>
              <a:t> </a:t>
            </a:r>
            <a:r>
              <a:rPr sz="500" spc="-20" dirty="0">
                <a:solidFill>
                  <a:srgbClr val="2D2B2D"/>
                </a:solidFill>
                <a:latin typeface="Arial"/>
                <a:cs typeface="Arial"/>
              </a:rPr>
              <a:t>t</a:t>
            </a:r>
            <a:r>
              <a:rPr sz="500" spc="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500" spc="35" dirty="0">
                <a:solidFill>
                  <a:srgbClr val="2D2B2D"/>
                </a:solidFill>
                <a:latin typeface="Arial"/>
                <a:cs typeface="Arial"/>
              </a:rPr>
              <a:t>Cloud</a:t>
            </a:r>
            <a:endParaRPr sz="500">
              <a:latin typeface="Arial"/>
              <a:cs typeface="Arial"/>
            </a:endParaRPr>
          </a:p>
        </p:txBody>
      </p:sp>
      <p:sp>
        <p:nvSpPr>
          <p:cNvPr id="429" name="object 429"/>
          <p:cNvSpPr txBox="1"/>
          <p:nvPr/>
        </p:nvSpPr>
        <p:spPr>
          <a:xfrm>
            <a:off x="4501341" y="9905895"/>
            <a:ext cx="492759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65" dirty="0">
                <a:solidFill>
                  <a:srgbClr val="6B7074"/>
                </a:solidFill>
                <a:latin typeface="Arial"/>
                <a:cs typeface="Arial"/>
              </a:rPr>
              <a:t>Googl</a:t>
            </a:r>
            <a:r>
              <a:rPr sz="500" spc="70" dirty="0">
                <a:solidFill>
                  <a:srgbClr val="6B7074"/>
                </a:solidFill>
                <a:latin typeface="Arial"/>
                <a:cs typeface="Arial"/>
              </a:rPr>
              <a:t>e</a:t>
            </a:r>
            <a:r>
              <a:rPr sz="500" spc="-75" dirty="0">
                <a:solidFill>
                  <a:srgbClr val="6B7074"/>
                </a:solidFill>
                <a:latin typeface="Arial"/>
                <a:cs typeface="Arial"/>
              </a:rPr>
              <a:t> </a:t>
            </a:r>
            <a:r>
              <a:rPr sz="500" spc="45" dirty="0">
                <a:solidFill>
                  <a:srgbClr val="6B7074"/>
                </a:solidFill>
                <a:latin typeface="Arial"/>
                <a:cs typeface="Arial"/>
              </a:rPr>
              <a:t>Cloud</a:t>
            </a:r>
            <a:endParaRPr sz="500">
              <a:latin typeface="Arial"/>
              <a:cs typeface="Arial"/>
            </a:endParaRPr>
          </a:p>
        </p:txBody>
      </p:sp>
      <p:sp>
        <p:nvSpPr>
          <p:cNvPr id="430" name="object 430"/>
          <p:cNvSpPr txBox="1"/>
          <p:nvPr/>
        </p:nvSpPr>
        <p:spPr>
          <a:xfrm>
            <a:off x="5309042" y="9711824"/>
            <a:ext cx="565150" cy="2159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810"/>
              </a:lnSpc>
              <a:spcBef>
                <a:spcPts val="90"/>
              </a:spcBef>
            </a:pPr>
            <a:r>
              <a:rPr sz="750" b="1" spc="70" dirty="0">
                <a:solidFill>
                  <a:srgbClr val="2D2B2D"/>
                </a:solidFill>
                <a:latin typeface="Times New Roman"/>
                <a:cs typeface="Times New Roman"/>
              </a:rPr>
              <a:t>fi;1</a:t>
            </a:r>
            <a:r>
              <a:rPr sz="500" spc="70" dirty="0">
                <a:solidFill>
                  <a:srgbClr val="1CC1E9"/>
                </a:solidFill>
                <a:latin typeface="Arial"/>
                <a:cs typeface="Arial"/>
              </a:rPr>
              <a:t>D</a:t>
            </a:r>
            <a:r>
              <a:rPr sz="500" spc="70" dirty="0">
                <a:solidFill>
                  <a:srgbClr val="59BCE4"/>
                </a:solidFill>
                <a:latin typeface="Arial"/>
                <a:cs typeface="Arial"/>
              </a:rPr>
              <a:t>I</a:t>
            </a:r>
            <a:r>
              <a:rPr sz="500" spc="70" dirty="0">
                <a:solidFill>
                  <a:srgbClr val="3FB3E6"/>
                </a:solidFill>
                <a:latin typeface="Arial"/>
                <a:cs typeface="Arial"/>
              </a:rPr>
              <a:t>GI</a:t>
            </a:r>
            <a:r>
              <a:rPr sz="500" spc="70" dirty="0">
                <a:solidFill>
                  <a:srgbClr val="59BCE4"/>
                </a:solidFill>
                <a:latin typeface="Arial"/>
                <a:cs typeface="Arial"/>
              </a:rPr>
              <a:t>T</a:t>
            </a:r>
            <a:r>
              <a:rPr sz="500" spc="70" dirty="0">
                <a:solidFill>
                  <a:srgbClr val="3FB3E6"/>
                </a:solidFill>
                <a:latin typeface="Arial"/>
                <a:cs typeface="Arial"/>
              </a:rPr>
              <a:t>A</a:t>
            </a:r>
            <a:r>
              <a:rPr sz="500" spc="70" dirty="0">
                <a:solidFill>
                  <a:srgbClr val="07B5E8"/>
                </a:solidFill>
                <a:latin typeface="Arial"/>
                <a:cs typeface="Arial"/>
              </a:rPr>
              <a:t>L</a:t>
            </a:r>
            <a:endParaRPr sz="500">
              <a:latin typeface="Arial"/>
              <a:cs typeface="Arial"/>
            </a:endParaRPr>
          </a:p>
          <a:p>
            <a:pPr marL="17145">
              <a:lnSpc>
                <a:spcPts val="690"/>
              </a:lnSpc>
            </a:pPr>
            <a:r>
              <a:rPr sz="650" b="1" spc="100" dirty="0">
                <a:solidFill>
                  <a:srgbClr val="2D2B2D"/>
                </a:solidFill>
                <a:latin typeface="Arial"/>
                <a:cs typeface="Arial"/>
              </a:rPr>
              <a:t>q,,,</a:t>
            </a:r>
            <a:r>
              <a:rPr sz="650" b="1" spc="100" dirty="0">
                <a:solidFill>
                  <a:srgbClr val="07B5E8"/>
                </a:solidFill>
                <a:latin typeface="Arial"/>
                <a:cs typeface="Arial"/>
              </a:rPr>
              <a:t>REBRA</a:t>
            </a:r>
            <a:endParaRPr sz="650">
              <a:latin typeface="Arial"/>
              <a:cs typeface="Arial"/>
            </a:endParaRPr>
          </a:p>
        </p:txBody>
      </p:sp>
      <p:sp>
        <p:nvSpPr>
          <p:cNvPr id="431" name="object 431"/>
          <p:cNvSpPr txBox="1"/>
          <p:nvPr/>
        </p:nvSpPr>
        <p:spPr>
          <a:xfrm>
            <a:off x="5436309" y="9905894"/>
            <a:ext cx="217170" cy="5543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5175" spc="-1575" baseline="-16908" dirty="0">
                <a:solidFill>
                  <a:srgbClr val="FF013D"/>
                </a:solidFill>
                <a:latin typeface="Times New Roman"/>
                <a:cs typeface="Times New Roman"/>
              </a:rPr>
              <a:t>-</a:t>
            </a:r>
            <a:r>
              <a:rPr sz="750" i="1" spc="-50" dirty="0">
                <a:solidFill>
                  <a:srgbClr val="FF013D"/>
                </a:solidFill>
                <a:latin typeface="Arial"/>
                <a:cs typeface="Arial"/>
              </a:rPr>
              <a:t>:""":</a:t>
            </a:r>
            <a:endParaRPr sz="750">
              <a:latin typeface="Arial"/>
              <a:cs typeface="Arial"/>
            </a:endParaRPr>
          </a:p>
        </p:txBody>
      </p:sp>
      <p:sp>
        <p:nvSpPr>
          <p:cNvPr id="432" name="object 432"/>
          <p:cNvSpPr txBox="1"/>
          <p:nvPr/>
        </p:nvSpPr>
        <p:spPr>
          <a:xfrm>
            <a:off x="5308418" y="10383201"/>
            <a:ext cx="513715" cy="1581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50" spc="-35" dirty="0">
                <a:solidFill>
                  <a:srgbClr val="494D4F"/>
                </a:solidFill>
                <a:latin typeface="Arial"/>
                <a:cs typeface="Arial"/>
              </a:rPr>
              <a:t>openstack</a:t>
            </a:r>
            <a:r>
              <a:rPr sz="850" spc="-35" dirty="0">
                <a:solidFill>
                  <a:srgbClr val="828587"/>
                </a:solidFill>
                <a:latin typeface="Arial"/>
                <a:cs typeface="Arial"/>
              </a:rPr>
              <a:t>.</a:t>
            </a:r>
            <a:endParaRPr sz="850">
              <a:latin typeface="Arial"/>
              <a:cs typeface="Arial"/>
            </a:endParaRPr>
          </a:p>
        </p:txBody>
      </p:sp>
      <p:sp>
        <p:nvSpPr>
          <p:cNvPr id="433" name="object 433"/>
          <p:cNvSpPr txBox="1"/>
          <p:nvPr/>
        </p:nvSpPr>
        <p:spPr>
          <a:xfrm>
            <a:off x="6174303" y="9753785"/>
            <a:ext cx="313055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spc="-220" dirty="0">
                <a:solidFill>
                  <a:srgbClr val="2D2B2D"/>
                </a:solidFill>
                <a:latin typeface="Arial"/>
                <a:cs typeface="Arial"/>
              </a:rPr>
              <a:t>FOREMAN</a:t>
            </a:r>
            <a:endParaRPr sz="750">
              <a:latin typeface="Arial"/>
              <a:cs typeface="Arial"/>
            </a:endParaRPr>
          </a:p>
        </p:txBody>
      </p:sp>
      <p:sp>
        <p:nvSpPr>
          <p:cNvPr id="434" name="object 434"/>
          <p:cNvSpPr txBox="1"/>
          <p:nvPr/>
        </p:nvSpPr>
        <p:spPr>
          <a:xfrm>
            <a:off x="5964043" y="10430408"/>
            <a:ext cx="49847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spc="65" dirty="0">
                <a:solidFill>
                  <a:srgbClr val="642877"/>
                </a:solidFill>
                <a:latin typeface="Arial"/>
                <a:cs typeface="Arial"/>
              </a:rPr>
              <a:t>Scaleway</a:t>
            </a:r>
            <a:endParaRPr sz="700">
              <a:latin typeface="Arial"/>
              <a:cs typeface="Arial"/>
            </a:endParaRPr>
          </a:p>
        </p:txBody>
      </p:sp>
      <p:sp>
        <p:nvSpPr>
          <p:cNvPr id="435" name="object 435"/>
          <p:cNvSpPr txBox="1"/>
          <p:nvPr/>
        </p:nvSpPr>
        <p:spPr>
          <a:xfrm>
            <a:off x="6783976" y="9512509"/>
            <a:ext cx="225425" cy="390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235" dirty="0">
                <a:solidFill>
                  <a:srgbClr val="FB3803"/>
                </a:solidFill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36" name="object 436"/>
          <p:cNvSpPr txBox="1"/>
          <p:nvPr/>
        </p:nvSpPr>
        <p:spPr>
          <a:xfrm>
            <a:off x="6626598" y="9811481"/>
            <a:ext cx="498475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120" dirty="0">
                <a:solidFill>
                  <a:srgbClr val="0C0A0C"/>
                </a:solidFill>
                <a:latin typeface="Arial"/>
                <a:cs typeface="Arial"/>
              </a:rPr>
              <a:t>M</a:t>
            </a:r>
            <a:r>
              <a:rPr sz="1200" spc="105" dirty="0">
                <a:solidFill>
                  <a:srgbClr val="2D2B2D"/>
                </a:solidFill>
                <a:latin typeface="Arial"/>
                <a:cs typeface="Arial"/>
              </a:rPr>
              <a:t>A</a:t>
            </a:r>
            <a:r>
              <a:rPr sz="1200" spc="40" dirty="0">
                <a:solidFill>
                  <a:srgbClr val="2D2B2D"/>
                </a:solidFill>
                <a:latin typeface="Arial"/>
                <a:cs typeface="Arial"/>
              </a:rPr>
              <a:t>AS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7" name="object 437"/>
          <p:cNvSpPr txBox="1"/>
          <p:nvPr/>
        </p:nvSpPr>
        <p:spPr>
          <a:xfrm>
            <a:off x="7703304" y="10551046"/>
            <a:ext cx="1546860" cy="170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spc="20" dirty="0">
                <a:solidFill>
                  <a:srgbClr val="828587"/>
                </a:solidFill>
                <a:latin typeface="Arial"/>
                <a:cs typeface="Arial"/>
              </a:rPr>
              <a:t>github.com/cncf/landscape</a:t>
            </a:r>
            <a:endParaRPr sz="950">
              <a:latin typeface="Arial"/>
              <a:cs typeface="Arial"/>
            </a:endParaRPr>
          </a:p>
        </p:txBody>
      </p:sp>
      <p:sp>
        <p:nvSpPr>
          <p:cNvPr id="438" name="object 438"/>
          <p:cNvSpPr txBox="1"/>
          <p:nvPr/>
        </p:nvSpPr>
        <p:spPr>
          <a:xfrm>
            <a:off x="9401919" y="9417048"/>
            <a:ext cx="2663190" cy="1284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080" algn="just">
              <a:lnSpc>
                <a:spcPct val="114700"/>
              </a:lnSpc>
              <a:spcBef>
                <a:spcPts val="100"/>
              </a:spcBef>
            </a:pPr>
            <a:r>
              <a:rPr sz="1200" i="1" spc="-65" dirty="0">
                <a:solidFill>
                  <a:srgbClr val="2D2B2D"/>
                </a:solidFill>
                <a:latin typeface="Arial"/>
                <a:cs typeface="Arial"/>
              </a:rPr>
              <a:t>This</a:t>
            </a:r>
            <a:r>
              <a:rPr sz="1200" i="1" spc="-6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65" dirty="0">
                <a:solidFill>
                  <a:srgbClr val="2D2B2D"/>
                </a:solidFill>
                <a:latin typeface="Arial"/>
                <a:cs typeface="Arial"/>
              </a:rPr>
              <a:t>landscape</a:t>
            </a:r>
            <a:r>
              <a:rPr sz="1200" i="1" spc="-6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35" dirty="0">
                <a:solidFill>
                  <a:srgbClr val="2D2B2D"/>
                </a:solidFill>
                <a:latin typeface="Arial"/>
                <a:cs typeface="Arial"/>
              </a:rPr>
              <a:t>is</a:t>
            </a:r>
            <a:r>
              <a:rPr sz="1200" i="1" spc="-3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60" dirty="0">
                <a:solidFill>
                  <a:srgbClr val="2D2B2D"/>
                </a:solidFill>
                <a:latin typeface="Arial"/>
                <a:cs typeface="Arial"/>
              </a:rPr>
              <a:t>intended</a:t>
            </a:r>
            <a:r>
              <a:rPr sz="1200" i="1" spc="-5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25" dirty="0">
                <a:solidFill>
                  <a:srgbClr val="2D2B2D"/>
                </a:solidFill>
                <a:latin typeface="Arial"/>
                <a:cs typeface="Arial"/>
              </a:rPr>
              <a:t>as</a:t>
            </a:r>
            <a:r>
              <a:rPr sz="1200" i="1" spc="-20" dirty="0">
                <a:solidFill>
                  <a:srgbClr val="2D2B2D"/>
                </a:solidFill>
                <a:latin typeface="Arial"/>
                <a:cs typeface="Arial"/>
              </a:rPr>
              <a:t> a</a:t>
            </a:r>
            <a:r>
              <a:rPr sz="1200" i="1" spc="-1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35" dirty="0">
                <a:solidFill>
                  <a:srgbClr val="2D2B2D"/>
                </a:solidFill>
                <a:latin typeface="Arial"/>
                <a:cs typeface="Arial"/>
              </a:rPr>
              <a:t>map </a:t>
            </a:r>
            <a:r>
              <a:rPr sz="1200" i="1" spc="-3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50" dirty="0">
                <a:solidFill>
                  <a:srgbClr val="2D2B2D"/>
                </a:solidFill>
                <a:latin typeface="Arial"/>
                <a:cs typeface="Arial"/>
              </a:rPr>
              <a:t>through</a:t>
            </a:r>
            <a:r>
              <a:rPr sz="1200" i="1" spc="-6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35" dirty="0">
                <a:solidFill>
                  <a:srgbClr val="2D2B2D"/>
                </a:solidFill>
                <a:latin typeface="Arial"/>
                <a:cs typeface="Arial"/>
              </a:rPr>
              <a:t>th</a:t>
            </a:r>
            <a:r>
              <a:rPr sz="1200" i="1" spc="-40" dirty="0">
                <a:solidFill>
                  <a:srgbClr val="2D2B2D"/>
                </a:solidFill>
                <a:latin typeface="Arial"/>
                <a:cs typeface="Arial"/>
              </a:rPr>
              <a:t>e</a:t>
            </a:r>
            <a:r>
              <a:rPr sz="1200" i="1" spc="-14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55" dirty="0">
                <a:solidFill>
                  <a:srgbClr val="2D2B2D"/>
                </a:solidFill>
                <a:latin typeface="Arial"/>
                <a:cs typeface="Arial"/>
              </a:rPr>
              <a:t>previousl</a:t>
            </a:r>
            <a:r>
              <a:rPr sz="1200" i="1" spc="-60" dirty="0">
                <a:solidFill>
                  <a:srgbClr val="2D2B2D"/>
                </a:solidFill>
                <a:latin typeface="Arial"/>
                <a:cs typeface="Arial"/>
              </a:rPr>
              <a:t>y</a:t>
            </a:r>
            <a:r>
              <a:rPr sz="1200" i="1" spc="-4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50" dirty="0">
                <a:solidFill>
                  <a:srgbClr val="2D2B2D"/>
                </a:solidFill>
                <a:latin typeface="Arial"/>
                <a:cs typeface="Arial"/>
              </a:rPr>
              <a:t>uncharted</a:t>
            </a:r>
            <a:r>
              <a:rPr sz="1200" i="1" spc="-3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45" dirty="0">
                <a:solidFill>
                  <a:srgbClr val="2D2B2D"/>
                </a:solidFill>
                <a:latin typeface="Arial"/>
                <a:cs typeface="Arial"/>
              </a:rPr>
              <a:t>terrai</a:t>
            </a:r>
            <a:r>
              <a:rPr sz="1200" i="1" spc="-60" dirty="0">
                <a:solidFill>
                  <a:srgbClr val="2D2B2D"/>
                </a:solidFill>
                <a:latin typeface="Arial"/>
                <a:cs typeface="Arial"/>
              </a:rPr>
              <a:t>n</a:t>
            </a:r>
            <a:r>
              <a:rPr sz="1200" i="1" spc="-10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10" dirty="0">
                <a:solidFill>
                  <a:srgbClr val="2D2B2D"/>
                </a:solidFill>
                <a:latin typeface="Arial"/>
                <a:cs typeface="Arial"/>
              </a:rPr>
              <a:t>of  </a:t>
            </a:r>
            <a:r>
              <a:rPr sz="1200" i="1" spc="-20" dirty="0">
                <a:solidFill>
                  <a:srgbClr val="2D2B2D"/>
                </a:solidFill>
                <a:latin typeface="Arial"/>
                <a:cs typeface="Arial"/>
              </a:rPr>
              <a:t>cloud</a:t>
            </a:r>
            <a:r>
              <a:rPr sz="1200" i="1" spc="-11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50" dirty="0">
                <a:solidFill>
                  <a:srgbClr val="2D2B2D"/>
                </a:solidFill>
                <a:latin typeface="Arial"/>
                <a:cs typeface="Arial"/>
              </a:rPr>
              <a:t>nativ</a:t>
            </a:r>
            <a:r>
              <a:rPr sz="1200" i="1" spc="-60" dirty="0">
                <a:solidFill>
                  <a:srgbClr val="2D2B2D"/>
                </a:solidFill>
                <a:latin typeface="Arial"/>
                <a:cs typeface="Arial"/>
              </a:rPr>
              <a:t>e</a:t>
            </a:r>
            <a:r>
              <a:rPr sz="1200" i="1" spc="-4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55" dirty="0">
                <a:solidFill>
                  <a:srgbClr val="2D2B2D"/>
                </a:solidFill>
                <a:latin typeface="Arial"/>
                <a:cs typeface="Arial"/>
              </a:rPr>
              <a:t>technologies</a:t>
            </a:r>
            <a:r>
              <a:rPr sz="1200" i="1" spc="-30" dirty="0">
                <a:solidFill>
                  <a:srgbClr val="2D2B2D"/>
                </a:solidFill>
                <a:latin typeface="Arial"/>
                <a:cs typeface="Arial"/>
              </a:rPr>
              <a:t>.</a:t>
            </a:r>
            <a:r>
              <a:rPr sz="1200" i="1" spc="4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75" dirty="0">
                <a:solidFill>
                  <a:srgbClr val="2D2B2D"/>
                </a:solidFill>
                <a:latin typeface="Arial"/>
                <a:cs typeface="Arial"/>
              </a:rPr>
              <a:t>There</a:t>
            </a:r>
            <a:r>
              <a:rPr sz="1200" i="1" spc="-9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45" dirty="0">
                <a:solidFill>
                  <a:srgbClr val="2D2B2D"/>
                </a:solidFill>
                <a:latin typeface="Arial"/>
                <a:cs typeface="Arial"/>
              </a:rPr>
              <a:t>ar</a:t>
            </a:r>
            <a:r>
              <a:rPr sz="1200" i="1" spc="-50" dirty="0">
                <a:solidFill>
                  <a:srgbClr val="2D2B2D"/>
                </a:solidFill>
                <a:latin typeface="Arial"/>
                <a:cs typeface="Arial"/>
              </a:rPr>
              <a:t>e</a:t>
            </a:r>
            <a:r>
              <a:rPr sz="1200" i="1" spc="-7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45" dirty="0">
                <a:solidFill>
                  <a:srgbClr val="2D2B2D"/>
                </a:solidFill>
                <a:latin typeface="Arial"/>
                <a:cs typeface="Arial"/>
              </a:rPr>
              <a:t>many  </a:t>
            </a:r>
            <a:r>
              <a:rPr sz="1200" i="1" spc="-50" dirty="0">
                <a:solidFill>
                  <a:srgbClr val="2D2B2D"/>
                </a:solidFill>
                <a:latin typeface="Arial"/>
                <a:cs typeface="Arial"/>
              </a:rPr>
              <a:t>routes</a:t>
            </a:r>
            <a:r>
              <a:rPr sz="1200" i="1" spc="4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30" dirty="0">
                <a:solidFill>
                  <a:srgbClr val="2D2B2D"/>
                </a:solidFill>
                <a:latin typeface="Arial"/>
                <a:cs typeface="Arial"/>
              </a:rPr>
              <a:t>t</a:t>
            </a:r>
            <a:r>
              <a:rPr sz="1200" i="1" spc="-50" dirty="0">
                <a:solidFill>
                  <a:srgbClr val="2D2B2D"/>
                </a:solidFill>
                <a:latin typeface="Arial"/>
                <a:cs typeface="Arial"/>
              </a:rPr>
              <a:t>o</a:t>
            </a:r>
            <a:r>
              <a:rPr sz="1200" i="1" spc="-6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55" dirty="0">
                <a:solidFill>
                  <a:srgbClr val="2D2B2D"/>
                </a:solidFill>
                <a:latin typeface="Arial"/>
                <a:cs typeface="Arial"/>
              </a:rPr>
              <a:t>deployin</a:t>
            </a:r>
            <a:r>
              <a:rPr sz="1200" i="1" spc="-60" dirty="0">
                <a:solidFill>
                  <a:srgbClr val="2D2B2D"/>
                </a:solidFill>
                <a:latin typeface="Arial"/>
                <a:cs typeface="Arial"/>
              </a:rPr>
              <a:t>g</a:t>
            </a:r>
            <a:r>
              <a:rPr sz="1200" i="1" spc="-4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20" dirty="0">
                <a:solidFill>
                  <a:srgbClr val="2D2B2D"/>
                </a:solidFill>
                <a:latin typeface="Arial"/>
                <a:cs typeface="Arial"/>
              </a:rPr>
              <a:t>a</a:t>
            </a:r>
            <a:r>
              <a:rPr sz="1200" i="1" spc="-9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20" dirty="0">
                <a:solidFill>
                  <a:srgbClr val="2D2B2D"/>
                </a:solidFill>
                <a:latin typeface="Arial"/>
                <a:cs typeface="Arial"/>
              </a:rPr>
              <a:t>cloud</a:t>
            </a:r>
            <a:r>
              <a:rPr sz="1200" i="1" spc="-11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45" dirty="0">
                <a:solidFill>
                  <a:srgbClr val="2D2B2D"/>
                </a:solidFill>
                <a:latin typeface="Arial"/>
                <a:cs typeface="Arial"/>
              </a:rPr>
              <a:t>nativ</a:t>
            </a:r>
            <a:r>
              <a:rPr sz="1200" i="1" spc="-50" dirty="0">
                <a:solidFill>
                  <a:srgbClr val="2D2B2D"/>
                </a:solidFill>
                <a:latin typeface="Arial"/>
                <a:cs typeface="Arial"/>
              </a:rPr>
              <a:t>e</a:t>
            </a:r>
            <a:r>
              <a:rPr sz="1200" i="1" spc="-10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45" dirty="0">
                <a:solidFill>
                  <a:srgbClr val="2D2B2D"/>
                </a:solidFill>
                <a:latin typeface="Arial"/>
                <a:cs typeface="Arial"/>
              </a:rPr>
              <a:t>applica­  tion,</a:t>
            </a:r>
            <a:r>
              <a:rPr sz="1200" i="1" spc="-4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35" dirty="0">
                <a:solidFill>
                  <a:srgbClr val="2D2B2D"/>
                </a:solidFill>
                <a:latin typeface="Arial"/>
                <a:cs typeface="Arial"/>
              </a:rPr>
              <a:t>with </a:t>
            </a:r>
            <a:r>
              <a:rPr sz="1200" i="1" spc="-125" dirty="0">
                <a:solidFill>
                  <a:srgbClr val="2D2B2D"/>
                </a:solidFill>
                <a:latin typeface="Arial"/>
                <a:cs typeface="Arial"/>
              </a:rPr>
              <a:t>CNCF</a:t>
            </a:r>
            <a:r>
              <a:rPr sz="1200" i="1" spc="-12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55" dirty="0">
                <a:solidFill>
                  <a:srgbClr val="2D2B2D"/>
                </a:solidFill>
                <a:latin typeface="Arial"/>
                <a:cs typeface="Arial"/>
              </a:rPr>
              <a:t>Projects</a:t>
            </a:r>
            <a:r>
              <a:rPr sz="1200" i="1" spc="-5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55" dirty="0">
                <a:solidFill>
                  <a:srgbClr val="2D2B2D"/>
                </a:solidFill>
                <a:latin typeface="Arial"/>
                <a:cs typeface="Arial"/>
              </a:rPr>
              <a:t>representing</a:t>
            </a:r>
            <a:r>
              <a:rPr sz="1200" i="1" spc="-5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30" dirty="0">
                <a:solidFill>
                  <a:srgbClr val="2D2B2D"/>
                </a:solidFill>
                <a:latin typeface="Arial"/>
                <a:cs typeface="Arial"/>
              </a:rPr>
              <a:t>a </a:t>
            </a:r>
            <a:r>
              <a:rPr sz="1200" i="1" spc="3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35" dirty="0">
                <a:solidFill>
                  <a:srgbClr val="2D2B2D"/>
                </a:solidFill>
                <a:latin typeface="Arial"/>
                <a:cs typeface="Arial"/>
              </a:rPr>
              <a:t>particularl</a:t>
            </a:r>
            <a:r>
              <a:rPr sz="1200" i="1" spc="-40" dirty="0">
                <a:solidFill>
                  <a:srgbClr val="2D2B2D"/>
                </a:solidFill>
                <a:latin typeface="Arial"/>
                <a:cs typeface="Arial"/>
              </a:rPr>
              <a:t>y</a:t>
            </a:r>
            <a:r>
              <a:rPr sz="1200" i="1" spc="-1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55" dirty="0">
                <a:solidFill>
                  <a:srgbClr val="2D2B2D"/>
                </a:solidFill>
                <a:latin typeface="Arial"/>
                <a:cs typeface="Arial"/>
              </a:rPr>
              <a:t>well-travele</a:t>
            </a:r>
            <a:r>
              <a:rPr sz="1200" i="1" spc="-65" dirty="0">
                <a:solidFill>
                  <a:srgbClr val="2D2B2D"/>
                </a:solidFill>
                <a:latin typeface="Arial"/>
                <a:cs typeface="Arial"/>
              </a:rPr>
              <a:t>d</a:t>
            </a:r>
            <a:r>
              <a:rPr sz="1200" i="1" spc="-3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50" dirty="0">
                <a:solidFill>
                  <a:srgbClr val="2D2B2D"/>
                </a:solidFill>
                <a:latin typeface="Arial"/>
                <a:cs typeface="Arial"/>
              </a:rPr>
              <a:t>path.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9" name="object 439"/>
          <p:cNvSpPr txBox="1"/>
          <p:nvPr/>
        </p:nvSpPr>
        <p:spPr>
          <a:xfrm>
            <a:off x="12683531" y="7451169"/>
            <a:ext cx="830580" cy="372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50"/>
              </a:lnSpc>
              <a:tabLst>
                <a:tab pos="585470" algn="l"/>
              </a:tabLst>
            </a:pPr>
            <a:r>
              <a:rPr sz="2400" b="1" spc="45" dirty="0">
                <a:solidFill>
                  <a:srgbClr val="0C0A0C"/>
                </a:solidFill>
                <a:latin typeface="Arial"/>
                <a:cs typeface="Arial"/>
              </a:rPr>
              <a:t>8	</a:t>
            </a:r>
            <a:r>
              <a:rPr sz="2250" spc="165" dirty="0">
                <a:solidFill>
                  <a:srgbClr val="E4001C"/>
                </a:solidFill>
                <a:latin typeface="Arial"/>
                <a:cs typeface="Arial"/>
              </a:rPr>
              <a:t>®</a:t>
            </a:r>
            <a:endParaRPr sz="2250">
              <a:latin typeface="Arial"/>
              <a:cs typeface="Arial"/>
            </a:endParaRPr>
          </a:p>
        </p:txBody>
      </p:sp>
      <p:sp>
        <p:nvSpPr>
          <p:cNvPr id="440" name="object 440"/>
          <p:cNvSpPr txBox="1"/>
          <p:nvPr/>
        </p:nvSpPr>
        <p:spPr>
          <a:xfrm>
            <a:off x="13262226" y="7744897"/>
            <a:ext cx="248285" cy="1136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" b="1" spc="35" dirty="0">
                <a:solidFill>
                  <a:srgbClr val="6B7074"/>
                </a:solidFill>
                <a:latin typeface="Arial"/>
                <a:cs typeface="Arial"/>
              </a:rPr>
              <a:t>KNOX</a:t>
            </a:r>
            <a:endParaRPr sz="550">
              <a:latin typeface="Arial"/>
              <a:cs typeface="Arial"/>
            </a:endParaRPr>
          </a:p>
        </p:txBody>
      </p:sp>
      <p:sp>
        <p:nvSpPr>
          <p:cNvPr id="441" name="object 441"/>
          <p:cNvSpPr txBox="1"/>
          <p:nvPr/>
        </p:nvSpPr>
        <p:spPr>
          <a:xfrm>
            <a:off x="13692663" y="7451169"/>
            <a:ext cx="332740" cy="370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-150" dirty="0">
                <a:solidFill>
                  <a:srgbClr val="FF00C3"/>
                </a:solidFill>
                <a:latin typeface="Times New Roman"/>
                <a:cs typeface="Times New Roman"/>
              </a:rPr>
              <a:t>lyA</a:t>
            </a:r>
            <a:endParaRPr sz="1900">
              <a:latin typeface="Times New Roman"/>
              <a:cs typeface="Times New Roman"/>
            </a:endParaRPr>
          </a:p>
          <a:p>
            <a:pPr marL="15240">
              <a:lnSpc>
                <a:spcPct val="100000"/>
              </a:lnSpc>
              <a:spcBef>
                <a:spcPts val="10"/>
              </a:spcBef>
            </a:pPr>
            <a:r>
              <a:rPr sz="350" spc="35" dirty="0">
                <a:solidFill>
                  <a:srgbClr val="828587"/>
                </a:solidFill>
                <a:latin typeface="Times New Roman"/>
                <a:cs typeface="Times New Roman"/>
              </a:rPr>
              <a:t>CONFIDANT</a:t>
            </a:r>
            <a:endParaRPr sz="350">
              <a:latin typeface="Times New Roman"/>
              <a:cs typeface="Times New Roman"/>
            </a:endParaRPr>
          </a:p>
        </p:txBody>
      </p:sp>
      <p:sp>
        <p:nvSpPr>
          <p:cNvPr id="442" name="object 442"/>
          <p:cNvSpPr txBox="1"/>
          <p:nvPr/>
        </p:nvSpPr>
        <p:spPr>
          <a:xfrm>
            <a:off x="12641417" y="9444322"/>
            <a:ext cx="1349375" cy="22732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spc="55" dirty="0">
                <a:solidFill>
                  <a:srgbClr val="2D2B2D"/>
                </a:solidFill>
                <a:latin typeface="Arial"/>
                <a:cs typeface="Arial"/>
              </a:rPr>
              <a:t>CLOUD</a:t>
            </a:r>
            <a:r>
              <a:rPr sz="1300" b="1" spc="-6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300" b="1" spc="55" dirty="0">
                <a:solidFill>
                  <a:srgbClr val="2D2B2D"/>
                </a:solidFill>
                <a:latin typeface="Arial"/>
                <a:cs typeface="Arial"/>
              </a:rPr>
              <a:t>NATIVE</a:t>
            </a:r>
            <a:endParaRPr sz="1300">
              <a:latin typeface="Arial"/>
              <a:cs typeface="Arial"/>
            </a:endParaRPr>
          </a:p>
        </p:txBody>
      </p:sp>
      <p:sp>
        <p:nvSpPr>
          <p:cNvPr id="443" name="object 443"/>
          <p:cNvSpPr txBox="1"/>
          <p:nvPr/>
        </p:nvSpPr>
        <p:spPr>
          <a:xfrm>
            <a:off x="12242361" y="9357194"/>
            <a:ext cx="1748789" cy="996950"/>
          </a:xfrm>
          <a:prstGeom prst="rect">
            <a:avLst/>
          </a:prstGeom>
        </p:spPr>
        <p:txBody>
          <a:bodyPr vert="horz" wrap="square" lIns="0" tIns="191770" rIns="0" bIns="0" rtlCol="0">
            <a:spAutoFit/>
          </a:bodyPr>
          <a:lstStyle/>
          <a:p>
            <a:pPr marL="411480">
              <a:lnSpc>
                <a:spcPct val="100000"/>
              </a:lnSpc>
              <a:spcBef>
                <a:spcPts val="1510"/>
              </a:spcBef>
            </a:pPr>
            <a:r>
              <a:rPr sz="2250" spc="-215" dirty="0">
                <a:solidFill>
                  <a:srgbClr val="2D2B2D"/>
                </a:solidFill>
                <a:latin typeface="Courier New"/>
                <a:cs typeface="Courier New"/>
              </a:rPr>
              <a:t>Landscape</a:t>
            </a:r>
            <a:endParaRPr sz="2250">
              <a:latin typeface="Courier New"/>
              <a:cs typeface="Courier New"/>
            </a:endParaRPr>
          </a:p>
          <a:p>
            <a:pPr marL="12700">
              <a:lnSpc>
                <a:spcPts val="1714"/>
              </a:lnSpc>
              <a:spcBef>
                <a:spcPts val="950"/>
              </a:spcBef>
            </a:pPr>
            <a:r>
              <a:rPr sz="1450" b="1" spc="60" dirty="0">
                <a:solidFill>
                  <a:srgbClr val="529CC6"/>
                </a:solidFill>
                <a:latin typeface="Times New Roman"/>
                <a:cs typeface="Times New Roman"/>
              </a:rPr>
              <a:t>t':1</a:t>
            </a:r>
            <a:r>
              <a:rPr sz="1450" b="1" spc="-60" dirty="0">
                <a:solidFill>
                  <a:srgbClr val="529CC6"/>
                </a:solidFill>
                <a:latin typeface="Times New Roman"/>
                <a:cs typeface="Times New Roman"/>
              </a:rPr>
              <a:t> </a:t>
            </a:r>
            <a:r>
              <a:rPr sz="1350" b="1" spc="70" dirty="0">
                <a:solidFill>
                  <a:srgbClr val="0C0A0C"/>
                </a:solidFill>
                <a:latin typeface="Arial"/>
                <a:cs typeface="Arial"/>
              </a:rPr>
              <a:t>CLOU</a:t>
            </a:r>
            <a:r>
              <a:rPr sz="1350" b="1" spc="75" dirty="0">
                <a:solidFill>
                  <a:srgbClr val="0C0A0C"/>
                </a:solidFill>
                <a:latin typeface="Arial"/>
                <a:cs typeface="Arial"/>
              </a:rPr>
              <a:t>D</a:t>
            </a:r>
            <a:r>
              <a:rPr sz="1350" b="1" spc="20" dirty="0">
                <a:solidFill>
                  <a:srgbClr val="0C0A0C"/>
                </a:solidFill>
                <a:latin typeface="Arial"/>
                <a:cs typeface="Arial"/>
              </a:rPr>
              <a:t> </a:t>
            </a:r>
            <a:r>
              <a:rPr sz="1350" b="1" spc="60" dirty="0">
                <a:solidFill>
                  <a:srgbClr val="0C0A0C"/>
                </a:solidFill>
                <a:latin typeface="Arial"/>
                <a:cs typeface="Arial"/>
              </a:rPr>
              <a:t>NATIVE</a:t>
            </a:r>
            <a:endParaRPr sz="1350">
              <a:latin typeface="Arial"/>
              <a:cs typeface="Arial"/>
            </a:endParaRPr>
          </a:p>
          <a:p>
            <a:pPr marL="351790">
              <a:lnSpc>
                <a:spcPts val="875"/>
              </a:lnSpc>
            </a:pPr>
            <a:r>
              <a:rPr sz="750" b="1" spc="50" dirty="0">
                <a:solidFill>
                  <a:srgbClr val="0C0A0C"/>
                </a:solidFill>
                <a:latin typeface="Arial"/>
                <a:cs typeface="Arial"/>
              </a:rPr>
              <a:t>COMPUTING</a:t>
            </a:r>
            <a:r>
              <a:rPr sz="750" b="1" spc="-35" dirty="0">
                <a:solidFill>
                  <a:srgbClr val="0C0A0C"/>
                </a:solidFill>
                <a:latin typeface="Arial"/>
                <a:cs typeface="Arial"/>
              </a:rPr>
              <a:t> </a:t>
            </a:r>
            <a:r>
              <a:rPr sz="750" b="1" spc="50" dirty="0">
                <a:solidFill>
                  <a:srgbClr val="0C0A0C"/>
                </a:solidFill>
                <a:latin typeface="Arial"/>
                <a:cs typeface="Arial"/>
              </a:rPr>
              <a:t>FOUNDATION</a:t>
            </a:r>
            <a:endParaRPr sz="750">
              <a:latin typeface="Arial"/>
              <a:cs typeface="Arial"/>
            </a:endParaRPr>
          </a:p>
        </p:txBody>
      </p:sp>
      <p:sp>
        <p:nvSpPr>
          <p:cNvPr id="444" name="object 444"/>
          <p:cNvSpPr txBox="1"/>
          <p:nvPr/>
        </p:nvSpPr>
        <p:spPr>
          <a:xfrm>
            <a:off x="12242465" y="10461879"/>
            <a:ext cx="1742439" cy="3067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00" b="1" spc="-210" dirty="0">
                <a:solidFill>
                  <a:srgbClr val="FB0813"/>
                </a:solidFill>
                <a:latin typeface="Arial"/>
                <a:cs typeface="Arial"/>
              </a:rPr>
              <a:t>...illll</a:t>
            </a:r>
            <a:r>
              <a:rPr sz="1500" b="1" spc="-204" dirty="0">
                <a:solidFill>
                  <a:srgbClr val="FB0813"/>
                </a:solidFill>
                <a:latin typeface="Arial"/>
                <a:cs typeface="Arial"/>
              </a:rPr>
              <a:t>l</a:t>
            </a:r>
            <a:r>
              <a:rPr sz="1500" b="1" spc="-130" dirty="0">
                <a:solidFill>
                  <a:srgbClr val="FB0813"/>
                </a:solidFill>
                <a:latin typeface="Arial"/>
                <a:cs typeface="Arial"/>
              </a:rPr>
              <a:t> </a:t>
            </a:r>
            <a:r>
              <a:rPr sz="1200" b="1" spc="65" dirty="0">
                <a:solidFill>
                  <a:srgbClr val="0C0A0C"/>
                </a:solidFill>
                <a:latin typeface="Times New Roman"/>
                <a:cs typeface="Times New Roman"/>
              </a:rPr>
              <a:t>Redpoin</a:t>
            </a:r>
            <a:r>
              <a:rPr sz="1200" b="1" spc="45" dirty="0">
                <a:solidFill>
                  <a:srgbClr val="0C0A0C"/>
                </a:solidFill>
                <a:latin typeface="Times New Roman"/>
                <a:cs typeface="Times New Roman"/>
              </a:rPr>
              <a:t>t</a:t>
            </a:r>
            <a:r>
              <a:rPr sz="1200" b="1" dirty="0">
                <a:solidFill>
                  <a:srgbClr val="0C0A0C"/>
                </a:solidFill>
                <a:latin typeface="Times New Roman"/>
                <a:cs typeface="Times New Roman"/>
              </a:rPr>
              <a:t>  </a:t>
            </a:r>
            <a:r>
              <a:rPr sz="1200" b="1" spc="-95" dirty="0">
                <a:solidFill>
                  <a:srgbClr val="0C0A0C"/>
                </a:solidFill>
                <a:latin typeface="Times New Roman"/>
                <a:cs typeface="Times New Roman"/>
              </a:rPr>
              <a:t> </a:t>
            </a:r>
            <a:r>
              <a:rPr sz="1300" b="1" i="1" spc="-120" dirty="0">
                <a:solidFill>
                  <a:srgbClr val="FD9511"/>
                </a:solidFill>
                <a:latin typeface="Times New Roman"/>
                <a:cs typeface="Times New Roman"/>
              </a:rPr>
              <a:t>I</a:t>
            </a:r>
            <a:r>
              <a:rPr sz="1300" b="1" i="1" spc="-65" dirty="0">
                <a:solidFill>
                  <a:srgbClr val="D46D15"/>
                </a:solidFill>
                <a:latin typeface="Times New Roman"/>
                <a:cs typeface="Times New Roman"/>
              </a:rPr>
              <a:t>/</a:t>
            </a:r>
            <a:r>
              <a:rPr sz="1300" b="1" i="1" spc="-10" dirty="0">
                <a:solidFill>
                  <a:srgbClr val="605E60"/>
                </a:solidFill>
                <a:latin typeface="Times New Roman"/>
                <a:cs typeface="Times New Roman"/>
              </a:rPr>
              <a:t>A</a:t>
            </a:r>
            <a:r>
              <a:rPr sz="1300" b="1" i="1" spc="-5" dirty="0">
                <a:solidFill>
                  <a:srgbClr val="605E60"/>
                </a:solidFill>
                <a:latin typeface="Times New Roman"/>
                <a:cs typeface="Times New Roman"/>
              </a:rPr>
              <a:t>m</a:t>
            </a:r>
            <a:r>
              <a:rPr sz="1300" b="1" i="1" spc="-130" dirty="0">
                <a:solidFill>
                  <a:srgbClr val="605E60"/>
                </a:solidFill>
                <a:latin typeface="Times New Roman"/>
                <a:cs typeface="Times New Roman"/>
              </a:rPr>
              <a:t> </a:t>
            </a:r>
            <a:r>
              <a:rPr sz="1300" b="1" i="1" spc="-30" dirty="0">
                <a:solidFill>
                  <a:srgbClr val="605E60"/>
                </a:solidFill>
                <a:latin typeface="Times New Roman"/>
                <a:cs typeface="Times New Roman"/>
              </a:rPr>
              <a:t>pli</a:t>
            </a:r>
            <a:r>
              <a:rPr sz="1300" b="1" i="1" spc="-155" dirty="0">
                <a:solidFill>
                  <a:srgbClr val="605E60"/>
                </a:solidFill>
                <a:latin typeface="Times New Roman"/>
                <a:cs typeface="Times New Roman"/>
              </a:rPr>
              <a:t> </a:t>
            </a:r>
            <a:r>
              <a:rPr sz="1300" b="1" i="1" spc="-160" dirty="0">
                <a:solidFill>
                  <a:srgbClr val="605E60"/>
                </a:solidFill>
                <a:latin typeface="Times New Roman"/>
                <a:cs typeface="Times New Roman"/>
              </a:rPr>
              <a:t>f</a:t>
            </a:r>
            <a:r>
              <a:rPr sz="1300" b="1" i="1" spc="-155" dirty="0">
                <a:solidFill>
                  <a:srgbClr val="605E60"/>
                </a:solidFill>
                <a:latin typeface="Times New Roman"/>
                <a:cs typeface="Times New Roman"/>
              </a:rPr>
              <a:t> </a:t>
            </a:r>
            <a:r>
              <a:rPr sz="1300" b="1" i="1" spc="-45" dirty="0">
                <a:solidFill>
                  <a:srgbClr val="605E60"/>
                </a:solidFill>
                <a:latin typeface="Times New Roman"/>
                <a:cs typeface="Times New Roman"/>
              </a:rPr>
              <a:t>y</a:t>
            </a:r>
            <a:endParaRPr sz="1300">
              <a:latin typeface="Times New Roman"/>
              <a:cs typeface="Times New Roman"/>
            </a:endParaRPr>
          </a:p>
          <a:p>
            <a:pPr marL="1149985">
              <a:lnSpc>
                <a:spcPct val="100000"/>
              </a:lnSpc>
              <a:spcBef>
                <a:spcPts val="20"/>
              </a:spcBef>
              <a:tabLst>
                <a:tab pos="1401445" algn="l"/>
              </a:tabLst>
            </a:pPr>
            <a:r>
              <a:rPr sz="250" spc="-30" dirty="0">
                <a:solidFill>
                  <a:srgbClr val="AAC1BF"/>
                </a:solidFill>
                <a:latin typeface="Arial"/>
                <a:cs typeface="Arial"/>
              </a:rPr>
              <a:t>F-&gt;</a:t>
            </a:r>
            <a:r>
              <a:rPr sz="250" spc="15" dirty="0">
                <a:solidFill>
                  <a:srgbClr val="AAC1BF"/>
                </a:solidFill>
                <a:latin typeface="Arial"/>
                <a:cs typeface="Arial"/>
              </a:rPr>
              <a:t>  </a:t>
            </a:r>
            <a:r>
              <a:rPr sz="250" spc="-35" dirty="0">
                <a:solidFill>
                  <a:srgbClr val="AAC1BF"/>
                </a:solidFill>
                <a:latin typeface="Arial"/>
                <a:cs typeface="Arial"/>
              </a:rPr>
              <a:t>AK	N</a:t>
            </a:r>
            <a:r>
              <a:rPr sz="250" spc="0" dirty="0">
                <a:solidFill>
                  <a:srgbClr val="AAC1BF"/>
                </a:solidFill>
                <a:latin typeface="Arial"/>
                <a:cs typeface="Arial"/>
              </a:rPr>
              <a:t>            </a:t>
            </a:r>
            <a:r>
              <a:rPr sz="250" dirty="0">
                <a:solidFill>
                  <a:srgbClr val="AAC1BF"/>
                </a:solidFill>
                <a:latin typeface="Arial"/>
                <a:cs typeface="Arial"/>
              </a:rPr>
              <a:t> </a:t>
            </a:r>
            <a:r>
              <a:rPr sz="250" spc="-35" dirty="0">
                <a:solidFill>
                  <a:srgbClr val="AAC1BF"/>
                </a:solidFill>
                <a:latin typeface="Arial"/>
                <a:cs typeface="Arial"/>
              </a:rPr>
              <a:t>K</a:t>
            </a:r>
            <a:r>
              <a:rPr sz="250" spc="0" dirty="0">
                <a:solidFill>
                  <a:srgbClr val="AAC1BF"/>
                </a:solidFill>
                <a:latin typeface="Arial"/>
                <a:cs typeface="Arial"/>
              </a:rPr>
              <a:t>    </a:t>
            </a:r>
            <a:r>
              <a:rPr sz="250" dirty="0">
                <a:solidFill>
                  <a:srgbClr val="AAC1BF"/>
                </a:solidFill>
                <a:latin typeface="Arial"/>
                <a:cs typeface="Arial"/>
              </a:rPr>
              <a:t> </a:t>
            </a:r>
            <a:r>
              <a:rPr sz="300" spc="5" dirty="0">
                <a:solidFill>
                  <a:srgbClr val="AAC1BF"/>
                </a:solidFill>
                <a:latin typeface="Arial"/>
                <a:cs typeface="Arial"/>
              </a:rPr>
              <a:t>::&gt;</a:t>
            </a:r>
            <a:endParaRPr sz="300">
              <a:latin typeface="Arial"/>
              <a:cs typeface="Arial"/>
            </a:endParaRPr>
          </a:p>
        </p:txBody>
      </p:sp>
      <p:sp>
        <p:nvSpPr>
          <p:cNvPr id="445" name="object 445"/>
          <p:cNvSpPr txBox="1"/>
          <p:nvPr/>
        </p:nvSpPr>
        <p:spPr>
          <a:xfrm>
            <a:off x="14651890" y="6863714"/>
            <a:ext cx="145415" cy="5480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400" spc="-380" dirty="0">
                <a:solidFill>
                  <a:srgbClr val="037BA1"/>
                </a:solidFill>
                <a:latin typeface="Times New Roman"/>
                <a:cs typeface="Times New Roman"/>
              </a:rPr>
              <a:t>..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446" name="object 446"/>
          <p:cNvSpPr txBox="1"/>
          <p:nvPr/>
        </p:nvSpPr>
        <p:spPr>
          <a:xfrm>
            <a:off x="14584844" y="7283325"/>
            <a:ext cx="320040" cy="12001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b="1" spc="20" dirty="0">
                <a:solidFill>
                  <a:srgbClr val="2F4252"/>
                </a:solidFill>
                <a:latin typeface="Courier New"/>
                <a:cs typeface="Courier New"/>
              </a:rPr>
              <a:t>APCERA</a:t>
            </a:r>
            <a:endParaRPr sz="600">
              <a:latin typeface="Courier New"/>
              <a:cs typeface="Courier New"/>
            </a:endParaRPr>
          </a:p>
        </p:txBody>
      </p:sp>
      <p:sp>
        <p:nvSpPr>
          <p:cNvPr id="447" name="object 447"/>
          <p:cNvSpPr txBox="1"/>
          <p:nvPr/>
        </p:nvSpPr>
        <p:spPr>
          <a:xfrm>
            <a:off x="15056432" y="5017426"/>
            <a:ext cx="168275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-85" dirty="0">
                <a:solidFill>
                  <a:srgbClr val="07B5E8"/>
                </a:solidFill>
                <a:latin typeface="Times New Roman"/>
                <a:cs typeface="Times New Roman"/>
              </a:rPr>
              <a:t>.</a:t>
            </a:r>
            <a:r>
              <a:rPr sz="1000" spc="-195" dirty="0">
                <a:solidFill>
                  <a:srgbClr val="07B5E8"/>
                </a:solidFill>
                <a:latin typeface="Times New Roman"/>
                <a:cs typeface="Times New Roman"/>
              </a:rPr>
              <a:t>.</a:t>
            </a:r>
            <a:r>
              <a:rPr sz="1000" spc="-125" dirty="0">
                <a:solidFill>
                  <a:srgbClr val="1CC1E9"/>
                </a:solidFill>
                <a:latin typeface="Times New Roman"/>
                <a:cs typeface="Times New Roman"/>
              </a:rPr>
              <a:t>y</a:t>
            </a:r>
            <a:r>
              <a:rPr sz="1000" spc="-280" dirty="0">
                <a:solidFill>
                  <a:srgbClr val="31EBDB"/>
                </a:solidFill>
                <a:latin typeface="Times New Roman"/>
                <a:cs typeface="Times New Roman"/>
              </a:rPr>
              <a:t>;</a:t>
            </a:r>
            <a:r>
              <a:rPr sz="1000" spc="-40" dirty="0">
                <a:solidFill>
                  <a:srgbClr val="1CC1E9"/>
                </a:solidFill>
                <a:latin typeface="Times New Roman"/>
                <a:cs typeface="Times New Roman"/>
              </a:rPr>
              <a:t>-</a:t>
            </a:r>
            <a:r>
              <a:rPr sz="1000" spc="-70" dirty="0">
                <a:solidFill>
                  <a:srgbClr val="05EFD4"/>
                </a:solidFill>
                <a:latin typeface="Times New Roman"/>
                <a:cs typeface="Times New Roman"/>
              </a:rPr>
              <a:t>;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48" name="object 448"/>
          <p:cNvSpPr txBox="1"/>
          <p:nvPr/>
        </p:nvSpPr>
        <p:spPr>
          <a:xfrm>
            <a:off x="15053071" y="5159044"/>
            <a:ext cx="6667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i="1" spc="-160" dirty="0">
                <a:solidFill>
                  <a:srgbClr val="1C9EF9"/>
                </a:solidFill>
                <a:latin typeface="Arial"/>
                <a:cs typeface="Arial"/>
              </a:rPr>
              <a:t>(_)</a:t>
            </a:r>
            <a:endParaRPr sz="650">
              <a:latin typeface="Arial"/>
              <a:cs typeface="Arial"/>
            </a:endParaRPr>
          </a:p>
        </p:txBody>
      </p:sp>
      <p:sp>
        <p:nvSpPr>
          <p:cNvPr id="449" name="object 449"/>
          <p:cNvSpPr txBox="1"/>
          <p:nvPr/>
        </p:nvSpPr>
        <p:spPr>
          <a:xfrm>
            <a:off x="15000580" y="5494733"/>
            <a:ext cx="1479550" cy="5321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-145" dirty="0">
                <a:solidFill>
                  <a:srgbClr val="2F89E6"/>
                </a:solidFill>
                <a:latin typeface="Arial"/>
                <a:cs typeface="Arial"/>
              </a:rPr>
              <a:t>ZTE</a:t>
            </a:r>
            <a:endParaRPr sz="1450">
              <a:latin typeface="Arial"/>
              <a:cs typeface="Arial"/>
            </a:endParaRPr>
          </a:p>
          <a:p>
            <a:pPr marL="57785">
              <a:lnSpc>
                <a:spcPct val="100000"/>
              </a:lnSpc>
              <a:spcBef>
                <a:spcPts val="1075"/>
              </a:spcBef>
            </a:pPr>
            <a:r>
              <a:rPr sz="950" spc="10" dirty="0">
                <a:solidFill>
                  <a:srgbClr val="AAC1BF"/>
                </a:solidFill>
                <a:latin typeface="Arial"/>
                <a:cs typeface="Arial"/>
              </a:rPr>
              <a:t>Non-Certified</a:t>
            </a:r>
            <a:r>
              <a:rPr sz="950" spc="50" dirty="0">
                <a:solidFill>
                  <a:srgbClr val="AAC1BF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AAC1BF"/>
                </a:solidFill>
                <a:latin typeface="Arial"/>
                <a:cs typeface="Arial"/>
              </a:rPr>
              <a:t>Kubernetes</a:t>
            </a:r>
            <a:endParaRPr sz="950">
              <a:latin typeface="Arial"/>
              <a:cs typeface="Arial"/>
            </a:endParaRPr>
          </a:p>
        </p:txBody>
      </p:sp>
      <p:sp>
        <p:nvSpPr>
          <p:cNvPr id="450" name="object 450"/>
          <p:cNvSpPr txBox="1"/>
          <p:nvPr/>
        </p:nvSpPr>
        <p:spPr>
          <a:xfrm>
            <a:off x="15097070" y="6538516"/>
            <a:ext cx="474345" cy="21462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407034" algn="l"/>
              </a:tabLst>
            </a:pPr>
            <a:r>
              <a:rPr sz="1200" spc="-145" dirty="0">
                <a:solidFill>
                  <a:srgbClr val="286EA1"/>
                </a:solidFill>
                <a:latin typeface="Arial"/>
                <a:cs typeface="Arial"/>
              </a:rPr>
              <a:t>r</a:t>
            </a:r>
            <a:r>
              <a:rPr sz="1200" dirty="0">
                <a:solidFill>
                  <a:srgbClr val="0A5D8C"/>
                </a:solidFill>
                <a:latin typeface="Arial"/>
                <a:cs typeface="Arial"/>
              </a:rPr>
              <a:t>:	</a:t>
            </a:r>
            <a:r>
              <a:rPr sz="1200" dirty="0">
                <a:solidFill>
                  <a:srgbClr val="AF03AA"/>
                </a:solidFill>
                <a:latin typeface="Arial"/>
                <a:cs typeface="Arial"/>
              </a:rPr>
              <a:t>•</a:t>
            </a:r>
            <a:endParaRPr sz="1200">
              <a:latin typeface="Arial"/>
              <a:cs typeface="Arial"/>
            </a:endParaRPr>
          </a:p>
        </p:txBody>
      </p:sp>
      <p:sp>
        <p:nvSpPr>
          <p:cNvPr id="451" name="object 451"/>
          <p:cNvSpPr txBox="1"/>
          <p:nvPr/>
        </p:nvSpPr>
        <p:spPr>
          <a:xfrm>
            <a:off x="14982780" y="6685379"/>
            <a:ext cx="741680" cy="76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" spc="15" dirty="0">
                <a:solidFill>
                  <a:srgbClr val="286EA1"/>
                </a:solidFill>
                <a:latin typeface="Arial"/>
                <a:cs typeface="Arial"/>
              </a:rPr>
              <a:t>=  </a:t>
            </a:r>
            <a:r>
              <a:rPr sz="250" spc="5" dirty="0">
                <a:solidFill>
                  <a:srgbClr val="286EA1"/>
                </a:solidFill>
                <a:latin typeface="Arial"/>
                <a:cs typeface="Arial"/>
              </a:rPr>
              <a:t> </a:t>
            </a:r>
            <a:r>
              <a:rPr sz="250" spc="10" dirty="0">
                <a:solidFill>
                  <a:srgbClr val="286EA1"/>
                </a:solidFill>
                <a:latin typeface="Arial"/>
                <a:cs typeface="Arial"/>
              </a:rPr>
              <a:t>n-</a:t>
            </a:r>
            <a:r>
              <a:rPr sz="250" dirty="0">
                <a:solidFill>
                  <a:srgbClr val="286EA1"/>
                </a:solidFill>
                <a:latin typeface="Arial"/>
                <a:cs typeface="Arial"/>
              </a:rPr>
              <a:t> </a:t>
            </a:r>
            <a:r>
              <a:rPr sz="250" spc="30" dirty="0">
                <a:solidFill>
                  <a:srgbClr val="286EA1"/>
                </a:solidFill>
                <a:latin typeface="Arial"/>
                <a:cs typeface="Arial"/>
              </a:rPr>
              <a:t> </a:t>
            </a:r>
            <a:r>
              <a:rPr sz="250" spc="-80" dirty="0">
                <a:solidFill>
                  <a:srgbClr val="286EA1"/>
                </a:solidFill>
                <a:latin typeface="Arial"/>
                <a:cs typeface="Arial"/>
              </a:rPr>
              <a:t>-</a:t>
            </a:r>
            <a:r>
              <a:rPr sz="250" spc="20" dirty="0">
                <a:solidFill>
                  <a:srgbClr val="6285BC"/>
                </a:solidFill>
                <a:latin typeface="Arial"/>
                <a:cs typeface="Arial"/>
              </a:rPr>
              <a:t>A</a:t>
            </a:r>
            <a:r>
              <a:rPr sz="250" dirty="0">
                <a:solidFill>
                  <a:srgbClr val="6285BC"/>
                </a:solidFill>
                <a:latin typeface="Arial"/>
                <a:cs typeface="Arial"/>
              </a:rPr>
              <a:t>   </a:t>
            </a:r>
            <a:r>
              <a:rPr sz="250" spc="15" dirty="0">
                <a:solidFill>
                  <a:srgbClr val="4B6EBF"/>
                </a:solidFill>
                <a:latin typeface="Arial"/>
                <a:cs typeface="Arial"/>
              </a:rPr>
              <a:t>c</a:t>
            </a:r>
            <a:r>
              <a:rPr sz="250" dirty="0">
                <a:solidFill>
                  <a:srgbClr val="4B6EBF"/>
                </a:solidFill>
                <a:latin typeface="Arial"/>
                <a:cs typeface="Arial"/>
              </a:rPr>
              <a:t>  </a:t>
            </a:r>
            <a:r>
              <a:rPr sz="250" spc="-35" dirty="0">
                <a:solidFill>
                  <a:srgbClr val="4B6EBF"/>
                </a:solidFill>
                <a:latin typeface="Arial"/>
                <a:cs typeface="Arial"/>
              </a:rPr>
              <a:t> </a:t>
            </a:r>
            <a:r>
              <a:rPr sz="250" dirty="0">
                <a:solidFill>
                  <a:srgbClr val="70B8DD"/>
                </a:solidFill>
                <a:latin typeface="Arial"/>
                <a:cs typeface="Arial"/>
              </a:rPr>
              <a:t>:</a:t>
            </a:r>
            <a:r>
              <a:rPr sz="250" spc="5" dirty="0">
                <a:solidFill>
                  <a:srgbClr val="70B8DD"/>
                </a:solidFill>
                <a:latin typeface="Arial"/>
                <a:cs typeface="Arial"/>
              </a:rPr>
              <a:t>:</a:t>
            </a:r>
            <a:r>
              <a:rPr sz="250" dirty="0">
                <a:solidFill>
                  <a:srgbClr val="70B8DD"/>
                </a:solidFill>
                <a:latin typeface="Arial"/>
                <a:cs typeface="Arial"/>
              </a:rPr>
              <a:t>  </a:t>
            </a:r>
            <a:r>
              <a:rPr sz="250" spc="5" dirty="0">
                <a:solidFill>
                  <a:srgbClr val="70B8DD"/>
                </a:solidFill>
                <a:latin typeface="Arial"/>
                <a:cs typeface="Arial"/>
              </a:rPr>
              <a:t> </a:t>
            </a:r>
            <a:r>
              <a:rPr sz="250" spc="5" dirty="0">
                <a:solidFill>
                  <a:srgbClr val="8EBFE4"/>
                </a:solidFill>
                <a:latin typeface="Arial"/>
                <a:cs typeface="Arial"/>
              </a:rPr>
              <a:t>,</a:t>
            </a:r>
            <a:r>
              <a:rPr sz="250" dirty="0">
                <a:solidFill>
                  <a:srgbClr val="8EBFE4"/>
                </a:solidFill>
                <a:latin typeface="Arial"/>
                <a:cs typeface="Arial"/>
              </a:rPr>
              <a:t>  </a:t>
            </a:r>
            <a:r>
              <a:rPr sz="250" spc="-35" dirty="0">
                <a:solidFill>
                  <a:srgbClr val="8EBFE4"/>
                </a:solidFill>
                <a:latin typeface="Arial"/>
                <a:cs typeface="Arial"/>
              </a:rPr>
              <a:t> </a:t>
            </a:r>
            <a:r>
              <a:rPr sz="250" spc="25" dirty="0">
                <a:solidFill>
                  <a:srgbClr val="70B8DD"/>
                </a:solidFill>
                <a:latin typeface="Arial"/>
                <a:cs typeface="Arial"/>
              </a:rPr>
              <a:t>•</a:t>
            </a:r>
            <a:r>
              <a:rPr sz="300" spc="15" dirty="0">
                <a:solidFill>
                  <a:srgbClr val="70B8DD"/>
                </a:solidFill>
                <a:latin typeface="Times New Roman"/>
                <a:cs typeface="Times New Roman"/>
              </a:rPr>
              <a:t>..C</a:t>
            </a:r>
            <a:r>
              <a:rPr sz="300" dirty="0">
                <a:solidFill>
                  <a:srgbClr val="70B8DD"/>
                </a:solidFill>
                <a:latin typeface="Times New Roman"/>
                <a:cs typeface="Times New Roman"/>
              </a:rPr>
              <a:t>        </a:t>
            </a:r>
            <a:r>
              <a:rPr sz="300" spc="-5" dirty="0">
                <a:solidFill>
                  <a:srgbClr val="70B8DD"/>
                </a:solidFill>
                <a:latin typeface="Times New Roman"/>
                <a:cs typeface="Times New Roman"/>
              </a:rPr>
              <a:t> </a:t>
            </a:r>
            <a:r>
              <a:rPr sz="250" spc="10" dirty="0">
                <a:solidFill>
                  <a:srgbClr val="828587"/>
                </a:solidFill>
                <a:latin typeface="Arial"/>
                <a:cs typeface="Arial"/>
              </a:rPr>
              <a:t>,</a:t>
            </a:r>
            <a:r>
              <a:rPr sz="250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250" spc="-15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250" spc="25" dirty="0">
                <a:solidFill>
                  <a:srgbClr val="828587"/>
                </a:solidFill>
                <a:latin typeface="Arial"/>
                <a:cs typeface="Arial"/>
              </a:rPr>
              <a:t>u</a:t>
            </a:r>
            <a:r>
              <a:rPr sz="250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250" spc="-30" dirty="0">
                <a:solidFill>
                  <a:srgbClr val="828587"/>
                </a:solidFill>
                <a:latin typeface="Arial"/>
                <a:cs typeface="Arial"/>
              </a:rPr>
              <a:t> 1&gt; </a:t>
            </a:r>
            <a:r>
              <a:rPr sz="250" spc="-25" dirty="0">
                <a:solidFill>
                  <a:srgbClr val="A8AAAE"/>
                </a:solidFill>
                <a:latin typeface="Arial"/>
                <a:cs typeface="Arial"/>
              </a:rPr>
              <a:t>£</a:t>
            </a:r>
            <a:r>
              <a:rPr sz="250" spc="5" dirty="0">
                <a:solidFill>
                  <a:srgbClr val="A8AAAE"/>
                </a:solidFill>
                <a:latin typeface="Arial"/>
                <a:cs typeface="Arial"/>
              </a:rPr>
              <a:t> </a:t>
            </a:r>
            <a:r>
              <a:rPr sz="250" dirty="0">
                <a:solidFill>
                  <a:srgbClr val="828587"/>
                </a:solidFill>
                <a:latin typeface="Arial"/>
                <a:cs typeface="Arial"/>
              </a:rPr>
              <a:t>i;e</a:t>
            </a:r>
            <a:r>
              <a:rPr sz="250" spc="-5" dirty="0">
                <a:solidFill>
                  <a:srgbClr val="828587"/>
                </a:solidFill>
                <a:latin typeface="Arial"/>
                <a:cs typeface="Arial"/>
              </a:rPr>
              <a:t>G</a:t>
            </a:r>
            <a:r>
              <a:rPr sz="250" spc="-25" dirty="0">
                <a:solidFill>
                  <a:srgbClr val="828587"/>
                </a:solidFill>
                <a:latin typeface="Arial"/>
                <a:cs typeface="Arial"/>
              </a:rPr>
              <a:t>I</a:t>
            </a:r>
            <a:r>
              <a:rPr sz="250" dirty="0">
                <a:solidFill>
                  <a:srgbClr val="828587"/>
                </a:solidFill>
                <a:latin typeface="Arial"/>
                <a:cs typeface="Arial"/>
              </a:rPr>
              <a:t>   </a:t>
            </a:r>
            <a:r>
              <a:rPr sz="250" spc="10" dirty="0">
                <a:solidFill>
                  <a:srgbClr val="828587"/>
                </a:solidFill>
                <a:latin typeface="Arial"/>
                <a:cs typeface="Arial"/>
              </a:rPr>
              <a:t>A.</a:t>
            </a:r>
            <a:r>
              <a:rPr sz="250" spc="25" dirty="0">
                <a:solidFill>
                  <a:srgbClr val="828587"/>
                </a:solidFill>
                <a:latin typeface="Arial"/>
                <a:cs typeface="Arial"/>
              </a:rPr>
              <a:t>M</a:t>
            </a:r>
            <a:r>
              <a:rPr sz="250" spc="-40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250" spc="5" dirty="0">
                <a:solidFill>
                  <a:srgbClr val="AAC1BF"/>
                </a:solidFill>
                <a:latin typeface="Arial"/>
                <a:cs typeface="Arial"/>
              </a:rPr>
              <a:t>f</a:t>
            </a:r>
            <a:endParaRPr sz="250">
              <a:latin typeface="Arial"/>
              <a:cs typeface="Arial"/>
            </a:endParaRPr>
          </a:p>
        </p:txBody>
      </p:sp>
      <p:sp>
        <p:nvSpPr>
          <p:cNvPr id="452" name="object 452"/>
          <p:cNvSpPr txBox="1"/>
          <p:nvPr/>
        </p:nvSpPr>
        <p:spPr>
          <a:xfrm>
            <a:off x="15080702" y="10446143"/>
            <a:ext cx="2540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650" spc="-20" dirty="0">
                <a:solidFill>
                  <a:srgbClr val="9A9A9E"/>
                </a:solidFill>
                <a:latin typeface="Arial"/>
                <a:cs typeface="Arial"/>
              </a:rPr>
              <a:t>-</a:t>
            </a:r>
            <a:endParaRPr sz="650">
              <a:latin typeface="Arial"/>
              <a:cs typeface="Arial"/>
            </a:endParaRPr>
          </a:p>
        </p:txBody>
      </p:sp>
      <p:sp>
        <p:nvSpPr>
          <p:cNvPr id="453" name="object 453"/>
          <p:cNvSpPr txBox="1"/>
          <p:nvPr/>
        </p:nvSpPr>
        <p:spPr>
          <a:xfrm>
            <a:off x="15067708" y="10561536"/>
            <a:ext cx="32448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00" spc="-15" dirty="0">
                <a:solidFill>
                  <a:srgbClr val="592846"/>
                </a:solidFill>
                <a:latin typeface="Arial"/>
                <a:cs typeface="Arial"/>
              </a:rPr>
              <a:t>M</a:t>
            </a:r>
            <a:r>
              <a:rPr sz="500" spc="30" dirty="0">
                <a:solidFill>
                  <a:srgbClr val="592846"/>
                </a:solidFill>
                <a:latin typeface="Arial"/>
                <a:cs typeface="Arial"/>
              </a:rPr>
              <a:t>I</a:t>
            </a:r>
            <a:r>
              <a:rPr sz="500" spc="50" dirty="0">
                <a:solidFill>
                  <a:srgbClr val="592846"/>
                </a:solidFill>
                <a:latin typeface="Arial"/>
                <a:cs typeface="Arial"/>
              </a:rPr>
              <a:t>RA</a:t>
            </a:r>
            <a:r>
              <a:rPr sz="500" spc="-25" dirty="0">
                <a:solidFill>
                  <a:srgbClr val="592846"/>
                </a:solidFill>
                <a:latin typeface="Arial"/>
                <a:cs typeface="Arial"/>
              </a:rPr>
              <a:t>N</a:t>
            </a:r>
            <a:r>
              <a:rPr sz="500" spc="-15" dirty="0">
                <a:solidFill>
                  <a:srgbClr val="7E5970"/>
                </a:solidFill>
                <a:latin typeface="Arial"/>
                <a:cs typeface="Arial"/>
              </a:rPr>
              <a:t>T</a:t>
            </a:r>
            <a:r>
              <a:rPr sz="500" spc="30" dirty="0">
                <a:solidFill>
                  <a:srgbClr val="4B1638"/>
                </a:solidFill>
                <a:latin typeface="Arial"/>
                <a:cs typeface="Arial"/>
              </a:rPr>
              <a:t>IS</a:t>
            </a:r>
            <a:endParaRPr sz="500">
              <a:latin typeface="Arial"/>
              <a:cs typeface="Arial"/>
            </a:endParaRPr>
          </a:p>
        </p:txBody>
      </p:sp>
      <p:sp>
        <p:nvSpPr>
          <p:cNvPr id="454" name="object 454"/>
          <p:cNvSpPr txBox="1"/>
          <p:nvPr/>
        </p:nvSpPr>
        <p:spPr>
          <a:xfrm>
            <a:off x="14626121" y="5258701"/>
            <a:ext cx="1101725" cy="12001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810260" algn="l"/>
              </a:tabLst>
            </a:pPr>
            <a:r>
              <a:rPr sz="400" spc="120" dirty="0">
                <a:solidFill>
                  <a:srgbClr val="2D2B2D"/>
                </a:solidFill>
                <a:latin typeface="Arial"/>
                <a:cs typeface="Arial"/>
              </a:rPr>
              <a:t>HUAW</a:t>
            </a:r>
            <a:r>
              <a:rPr sz="400" spc="120" dirty="0">
                <a:solidFill>
                  <a:srgbClr val="494D4F"/>
                </a:solidFill>
                <a:latin typeface="Arial"/>
                <a:cs typeface="Arial"/>
              </a:rPr>
              <a:t>I</a:t>
            </a:r>
            <a:r>
              <a:rPr sz="400" spc="40" dirty="0">
                <a:solidFill>
                  <a:srgbClr val="494D4F"/>
                </a:solidFill>
                <a:latin typeface="Arial"/>
                <a:cs typeface="Arial"/>
              </a:rPr>
              <a:t> </a:t>
            </a:r>
            <a:r>
              <a:rPr sz="400" spc="195" dirty="0">
                <a:solidFill>
                  <a:srgbClr val="2D2B2D"/>
                </a:solidFill>
                <a:latin typeface="Arial"/>
                <a:cs typeface="Arial"/>
              </a:rPr>
              <a:t>E</a:t>
            </a:r>
            <a:r>
              <a:rPr sz="400" spc="31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750" spc="-157" baseline="5555" dirty="0">
                <a:solidFill>
                  <a:srgbClr val="2D2B2D"/>
                </a:solidFill>
                <a:latin typeface="Times New Roman"/>
                <a:cs typeface="Times New Roman"/>
              </a:rPr>
              <a:t>I</a:t>
            </a:r>
            <a:r>
              <a:rPr sz="750" spc="-37" baseline="5555" dirty="0">
                <a:solidFill>
                  <a:srgbClr val="2D2B2D"/>
                </a:solidFill>
                <a:latin typeface="Times New Roman"/>
                <a:cs typeface="Times New Roman"/>
              </a:rPr>
              <a:t> </a:t>
            </a:r>
            <a:r>
              <a:rPr sz="750" spc="-60" baseline="5555" dirty="0">
                <a:solidFill>
                  <a:srgbClr val="0C0A0C"/>
                </a:solidFill>
                <a:latin typeface="Times New Roman"/>
                <a:cs typeface="Times New Roman"/>
              </a:rPr>
              <a:t>B</a:t>
            </a:r>
            <a:r>
              <a:rPr sz="750" spc="-60" baseline="5555" dirty="0">
                <a:solidFill>
                  <a:srgbClr val="2D2B2D"/>
                </a:solidFill>
                <a:latin typeface="Times New Roman"/>
                <a:cs typeface="Times New Roman"/>
              </a:rPr>
              <a:t>M</a:t>
            </a:r>
            <a:r>
              <a:rPr sz="750" spc="-104" baseline="5555" dirty="0">
                <a:solidFill>
                  <a:srgbClr val="2D2B2D"/>
                </a:solidFill>
                <a:latin typeface="Times New Roman"/>
                <a:cs typeface="Times New Roman"/>
              </a:rPr>
              <a:t> </a:t>
            </a:r>
            <a:r>
              <a:rPr sz="750" b="1" spc="-30" baseline="5555" dirty="0">
                <a:solidFill>
                  <a:srgbClr val="2D2B2D"/>
                </a:solidFill>
                <a:latin typeface="Arial"/>
                <a:cs typeface="Arial"/>
              </a:rPr>
              <a:t>Clo</a:t>
            </a:r>
            <a:r>
              <a:rPr sz="750" b="1" spc="-30" baseline="5555" dirty="0">
                <a:solidFill>
                  <a:srgbClr val="0C0A0C"/>
                </a:solidFill>
                <a:latin typeface="Arial"/>
                <a:cs typeface="Arial"/>
              </a:rPr>
              <a:t>u</a:t>
            </a:r>
            <a:r>
              <a:rPr sz="750" b="1" spc="-30" baseline="5555" dirty="0">
                <a:solidFill>
                  <a:srgbClr val="2D2B2D"/>
                </a:solidFill>
                <a:latin typeface="Arial"/>
                <a:cs typeface="Arial"/>
              </a:rPr>
              <a:t>d	</a:t>
            </a:r>
            <a:r>
              <a:rPr sz="900" b="1" spc="15" baseline="4629" dirty="0">
                <a:solidFill>
                  <a:srgbClr val="1F4470"/>
                </a:solidFill>
                <a:latin typeface="Times New Roman"/>
                <a:cs typeface="Times New Roman"/>
              </a:rPr>
              <a:t>n</a:t>
            </a:r>
            <a:r>
              <a:rPr sz="900" b="1" spc="15" baseline="4629" dirty="0">
                <a:solidFill>
                  <a:srgbClr val="2F4252"/>
                </a:solidFill>
                <a:latin typeface="Times New Roman"/>
                <a:cs typeface="Times New Roman"/>
              </a:rPr>
              <a:t>i</a:t>
            </a:r>
            <a:r>
              <a:rPr sz="900" b="1" spc="15" baseline="4629" dirty="0">
                <a:solidFill>
                  <a:srgbClr val="1F4470"/>
                </a:solidFill>
                <a:latin typeface="Times New Roman"/>
                <a:cs typeface="Times New Roman"/>
              </a:rPr>
              <a:t>rmata</a:t>
            </a:r>
            <a:endParaRPr sz="900" baseline="4629">
              <a:latin typeface="Times New Roman"/>
              <a:cs typeface="Times New Roman"/>
            </a:endParaRPr>
          </a:p>
        </p:txBody>
      </p:sp>
      <p:sp>
        <p:nvSpPr>
          <p:cNvPr id="455" name="object 455"/>
          <p:cNvSpPr txBox="1"/>
          <p:nvPr/>
        </p:nvSpPr>
        <p:spPr>
          <a:xfrm>
            <a:off x="15497854" y="10168152"/>
            <a:ext cx="302895" cy="825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50" spc="20" dirty="0">
                <a:solidFill>
                  <a:srgbClr val="0A5D8C"/>
                </a:solidFill>
                <a:latin typeface="Arial"/>
                <a:cs typeface="Arial"/>
              </a:rPr>
              <a:t>G</a:t>
            </a:r>
            <a:r>
              <a:rPr sz="350" spc="20" dirty="0">
                <a:solidFill>
                  <a:srgbClr val="286EA1"/>
                </a:solidFill>
                <a:latin typeface="Arial"/>
                <a:cs typeface="Arial"/>
              </a:rPr>
              <a:t>h</a:t>
            </a:r>
            <a:r>
              <a:rPr sz="350" spc="20" dirty="0">
                <a:solidFill>
                  <a:srgbClr val="0A5D8C"/>
                </a:solidFill>
                <a:latin typeface="Arial"/>
                <a:cs typeface="Arial"/>
              </a:rPr>
              <a:t>o</a:t>
            </a:r>
            <a:r>
              <a:rPr sz="350" spc="20" dirty="0">
                <a:solidFill>
                  <a:srgbClr val="286EA1"/>
                </a:solidFill>
                <a:latin typeface="Arial"/>
                <a:cs typeface="Arial"/>
              </a:rPr>
              <a:t>•</a:t>
            </a:r>
            <a:r>
              <a:rPr sz="350" spc="-15" dirty="0">
                <a:solidFill>
                  <a:srgbClr val="286EA1"/>
                </a:solidFill>
                <a:latin typeface="Arial"/>
                <a:cs typeface="Arial"/>
              </a:rPr>
              <a:t> </a:t>
            </a:r>
            <a:r>
              <a:rPr sz="350" spc="-20" dirty="0">
                <a:solidFill>
                  <a:srgbClr val="0A5D8C"/>
                </a:solidFill>
                <a:latin typeface="Arial"/>
                <a:cs typeface="Arial"/>
              </a:rPr>
              <a:t>l:</a:t>
            </a:r>
            <a:r>
              <a:rPr sz="350" spc="-20" dirty="0">
                <a:solidFill>
                  <a:srgbClr val="286EA1"/>
                </a:solidFill>
                <a:latin typeface="Arial"/>
                <a:cs typeface="Arial"/>
              </a:rPr>
              <a:t>d</a:t>
            </a:r>
            <a:r>
              <a:rPr sz="350" spc="85" dirty="0">
                <a:solidFill>
                  <a:srgbClr val="286EA1"/>
                </a:solidFill>
                <a:latin typeface="Arial"/>
                <a:cs typeface="Arial"/>
              </a:rPr>
              <a:t> </a:t>
            </a:r>
            <a:r>
              <a:rPr sz="350" spc="15" dirty="0">
                <a:solidFill>
                  <a:srgbClr val="0A5D8C"/>
                </a:solidFill>
                <a:latin typeface="Arial"/>
                <a:cs typeface="Arial"/>
              </a:rPr>
              <a:t>oud</a:t>
            </a:r>
            <a:endParaRPr sz="350">
              <a:latin typeface="Arial"/>
              <a:cs typeface="Arial"/>
            </a:endParaRPr>
          </a:p>
        </p:txBody>
      </p:sp>
      <p:sp>
        <p:nvSpPr>
          <p:cNvPr id="456" name="object 456"/>
          <p:cNvSpPr txBox="1"/>
          <p:nvPr/>
        </p:nvSpPr>
        <p:spPr>
          <a:xfrm>
            <a:off x="15817854" y="5190515"/>
            <a:ext cx="313055" cy="95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50" b="1" spc="20" dirty="0">
                <a:solidFill>
                  <a:srgbClr val="FB0813"/>
                </a:solidFill>
                <a:latin typeface="Times New Roman"/>
                <a:cs typeface="Times New Roman"/>
              </a:rPr>
              <a:t>ORAc:L.E</a:t>
            </a:r>
            <a:endParaRPr sz="450">
              <a:latin typeface="Times New Roman"/>
              <a:cs typeface="Times New Roman"/>
            </a:endParaRPr>
          </a:p>
        </p:txBody>
      </p:sp>
      <p:sp>
        <p:nvSpPr>
          <p:cNvPr id="457" name="object 457"/>
          <p:cNvSpPr txBox="1"/>
          <p:nvPr/>
        </p:nvSpPr>
        <p:spPr>
          <a:xfrm>
            <a:off x="15411029" y="6104217"/>
            <a:ext cx="319405" cy="26479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6034" algn="ctr">
              <a:lnSpc>
                <a:spcPct val="100000"/>
              </a:lnSpc>
              <a:spcBef>
                <a:spcPts val="190"/>
              </a:spcBef>
            </a:pPr>
            <a:r>
              <a:rPr sz="1100" spc="40" dirty="0">
                <a:solidFill>
                  <a:srgbClr val="1D8A87"/>
                </a:solidFill>
                <a:latin typeface="Times New Roman"/>
                <a:cs typeface="Times New Roman"/>
              </a:rPr>
              <a:t>@</a:t>
            </a:r>
            <a:endParaRPr sz="1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350" spc="10" dirty="0">
                <a:solidFill>
                  <a:srgbClr val="4D6072"/>
                </a:solidFill>
                <a:latin typeface="Times New Roman"/>
                <a:cs typeface="Times New Roman"/>
              </a:rPr>
              <a:t>1.</a:t>
            </a:r>
            <a:r>
              <a:rPr sz="350" spc="-25" dirty="0">
                <a:solidFill>
                  <a:srgbClr val="4D6072"/>
                </a:solidFill>
                <a:latin typeface="Times New Roman"/>
                <a:cs typeface="Times New Roman"/>
              </a:rPr>
              <a:t>u</a:t>
            </a:r>
            <a:r>
              <a:rPr sz="350" spc="15" dirty="0">
                <a:solidFill>
                  <a:srgbClr val="6B7074"/>
                </a:solidFill>
                <a:latin typeface="Times New Roman"/>
                <a:cs typeface="Times New Roman"/>
              </a:rPr>
              <a:t>o</a:t>
            </a:r>
            <a:r>
              <a:rPr sz="350" spc="-30" dirty="0">
                <a:solidFill>
                  <a:srgbClr val="6B7074"/>
                </a:solidFill>
                <a:latin typeface="Times New Roman"/>
                <a:cs typeface="Times New Roman"/>
              </a:rPr>
              <a:t> </a:t>
            </a:r>
            <a:r>
              <a:rPr sz="350" spc="5" dirty="0">
                <a:solidFill>
                  <a:srgbClr val="494D4F"/>
                </a:solidFill>
                <a:latin typeface="Times New Roman"/>
                <a:cs typeface="Times New Roman"/>
              </a:rPr>
              <a:t>l</a:t>
            </a:r>
            <a:r>
              <a:rPr sz="350" spc="5" dirty="0">
                <a:solidFill>
                  <a:srgbClr val="6B7074"/>
                </a:solidFill>
                <a:latin typeface="Times New Roman"/>
                <a:cs typeface="Times New Roman"/>
              </a:rPr>
              <a:t>.</a:t>
            </a:r>
            <a:r>
              <a:rPr sz="350" spc="-10" dirty="0">
                <a:solidFill>
                  <a:srgbClr val="6B7074"/>
                </a:solidFill>
                <a:latin typeface="Times New Roman"/>
                <a:cs typeface="Times New Roman"/>
              </a:rPr>
              <a:t>:</a:t>
            </a:r>
            <a:r>
              <a:rPr sz="350" spc="-55" dirty="0">
                <a:solidFill>
                  <a:srgbClr val="2F4252"/>
                </a:solidFill>
                <a:latin typeface="Times New Roman"/>
                <a:cs typeface="Times New Roman"/>
              </a:rPr>
              <a:t>1</a:t>
            </a:r>
            <a:r>
              <a:rPr sz="350" spc="15" dirty="0">
                <a:solidFill>
                  <a:srgbClr val="494D4F"/>
                </a:solidFill>
                <a:latin typeface="Times New Roman"/>
                <a:cs typeface="Times New Roman"/>
              </a:rPr>
              <a:t>n</a:t>
            </a:r>
            <a:r>
              <a:rPr sz="350" spc="-45" dirty="0">
                <a:solidFill>
                  <a:srgbClr val="494D4F"/>
                </a:solidFill>
                <a:latin typeface="Times New Roman"/>
                <a:cs typeface="Times New Roman"/>
              </a:rPr>
              <a:t> </a:t>
            </a:r>
            <a:r>
              <a:rPr sz="350" spc="-25" dirty="0">
                <a:solidFill>
                  <a:srgbClr val="6B7074"/>
                </a:solidFill>
                <a:latin typeface="Times New Roman"/>
                <a:cs typeface="Times New Roman"/>
              </a:rPr>
              <a:t>c</a:t>
            </a:r>
            <a:r>
              <a:rPr sz="350" spc="-35" dirty="0">
                <a:solidFill>
                  <a:srgbClr val="494D4F"/>
                </a:solidFill>
                <a:latin typeface="Times New Roman"/>
                <a:cs typeface="Times New Roman"/>
              </a:rPr>
              <a:t>1</a:t>
            </a:r>
            <a:r>
              <a:rPr sz="350" spc="-30" dirty="0">
                <a:solidFill>
                  <a:srgbClr val="0AD8BF"/>
                </a:solidFill>
                <a:latin typeface="Times New Roman"/>
                <a:cs typeface="Times New Roman"/>
              </a:rPr>
              <a:t>Sohtp</a:t>
            </a:r>
            <a:endParaRPr sz="350">
              <a:latin typeface="Times New Roman"/>
              <a:cs typeface="Times New Roman"/>
            </a:endParaRPr>
          </a:p>
        </p:txBody>
      </p:sp>
      <p:sp>
        <p:nvSpPr>
          <p:cNvPr id="458" name="object 458"/>
          <p:cNvSpPr txBox="1"/>
          <p:nvPr/>
        </p:nvSpPr>
        <p:spPr>
          <a:xfrm>
            <a:off x="15817843" y="6113659"/>
            <a:ext cx="318135" cy="26098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R="43815" algn="ctr">
              <a:lnSpc>
                <a:spcPts val="1245"/>
              </a:lnSpc>
              <a:spcBef>
                <a:spcPts val="114"/>
              </a:spcBef>
            </a:pPr>
            <a:r>
              <a:rPr sz="1100" spc="10" dirty="0">
                <a:solidFill>
                  <a:srgbClr val="0C0A0C"/>
                </a:solidFill>
                <a:latin typeface="Times New Roman"/>
                <a:cs typeface="Times New Roman"/>
              </a:rPr>
              <a:t>...</a:t>
            </a:r>
            <a:endParaRPr sz="1100">
              <a:latin typeface="Times New Roman"/>
              <a:cs typeface="Times New Roman"/>
            </a:endParaRPr>
          </a:p>
          <a:p>
            <a:pPr algn="ctr">
              <a:lnSpc>
                <a:spcPts val="585"/>
              </a:lnSpc>
            </a:pPr>
            <a:r>
              <a:rPr sz="550" spc="30" dirty="0">
                <a:solidFill>
                  <a:srgbClr val="0C0A0C"/>
                </a:solidFill>
                <a:latin typeface="Times New Roman"/>
                <a:cs typeface="Times New Roman"/>
              </a:rPr>
              <a:t>goPaddle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459" name="object 459"/>
          <p:cNvSpPr txBox="1"/>
          <p:nvPr/>
        </p:nvSpPr>
        <p:spPr>
          <a:xfrm>
            <a:off x="15045594" y="6931900"/>
            <a:ext cx="1359535" cy="170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spc="15" dirty="0">
                <a:solidFill>
                  <a:srgbClr val="AAC1BF"/>
                </a:solidFill>
                <a:latin typeface="Arial"/>
                <a:cs typeface="Arial"/>
              </a:rPr>
              <a:t>PaaS/Container</a:t>
            </a:r>
            <a:r>
              <a:rPr sz="950" spc="-55" dirty="0">
                <a:solidFill>
                  <a:srgbClr val="AAC1BF"/>
                </a:solidFill>
                <a:latin typeface="Arial"/>
                <a:cs typeface="Arial"/>
              </a:rPr>
              <a:t> </a:t>
            </a:r>
            <a:r>
              <a:rPr sz="950" spc="5" dirty="0">
                <a:solidFill>
                  <a:srgbClr val="AAC1BF"/>
                </a:solidFill>
                <a:latin typeface="Arial"/>
                <a:cs typeface="Arial"/>
              </a:rPr>
              <a:t>Service</a:t>
            </a:r>
            <a:endParaRPr sz="950">
              <a:latin typeface="Arial"/>
              <a:cs typeface="Arial"/>
            </a:endParaRPr>
          </a:p>
        </p:txBody>
      </p:sp>
      <p:sp>
        <p:nvSpPr>
          <p:cNvPr id="460" name="object 460"/>
          <p:cNvSpPr txBox="1"/>
          <p:nvPr/>
        </p:nvSpPr>
        <p:spPr>
          <a:xfrm>
            <a:off x="15927359" y="10587762"/>
            <a:ext cx="309880" cy="12001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b="1" spc="15" dirty="0">
                <a:solidFill>
                  <a:srgbClr val="2F4252"/>
                </a:solidFill>
                <a:latin typeface="Times New Roman"/>
                <a:cs typeface="Times New Roman"/>
              </a:rPr>
              <a:t>n</a:t>
            </a:r>
            <a:r>
              <a:rPr sz="600" b="1" spc="55" dirty="0">
                <a:solidFill>
                  <a:srgbClr val="2F4252"/>
                </a:solidFill>
                <a:latin typeface="Times New Roman"/>
                <a:cs typeface="Times New Roman"/>
              </a:rPr>
              <a:t>l</a:t>
            </a:r>
            <a:r>
              <a:rPr sz="600" b="1" spc="10" dirty="0">
                <a:solidFill>
                  <a:srgbClr val="1F4470"/>
                </a:solidFill>
                <a:latin typeface="Times New Roman"/>
                <a:cs typeface="Times New Roman"/>
              </a:rPr>
              <a:t>rmata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461" name="object 461"/>
          <p:cNvSpPr txBox="1"/>
          <p:nvPr/>
        </p:nvSpPr>
        <p:spPr>
          <a:xfrm>
            <a:off x="16181047" y="7131215"/>
            <a:ext cx="18605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b="1" spc="95" dirty="0">
                <a:solidFill>
                  <a:srgbClr val="1575BC"/>
                </a:solidFill>
                <a:latin typeface="Arial"/>
                <a:cs typeface="Arial"/>
              </a:rPr>
              <a:t>0</a:t>
            </a:r>
            <a:endParaRPr sz="2100">
              <a:latin typeface="Arial"/>
              <a:cs typeface="Arial"/>
            </a:endParaRPr>
          </a:p>
        </p:txBody>
      </p:sp>
      <p:sp>
        <p:nvSpPr>
          <p:cNvPr id="462" name="object 462"/>
          <p:cNvSpPr txBox="1"/>
          <p:nvPr/>
        </p:nvSpPr>
        <p:spPr>
          <a:xfrm>
            <a:off x="16268248" y="7393473"/>
            <a:ext cx="238125" cy="100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-30" dirty="0">
                <a:solidFill>
                  <a:srgbClr val="2D2B2D"/>
                </a:solidFill>
                <a:latin typeface="Arial"/>
                <a:cs typeface="Arial"/>
              </a:rPr>
              <a:t>ce&gt;nvox</a:t>
            </a:r>
            <a:endParaRPr sz="500">
              <a:latin typeface="Arial"/>
              <a:cs typeface="Arial"/>
            </a:endParaRPr>
          </a:p>
        </p:txBody>
      </p:sp>
      <p:sp>
        <p:nvSpPr>
          <p:cNvPr id="463" name="object 463"/>
          <p:cNvSpPr txBox="1"/>
          <p:nvPr/>
        </p:nvSpPr>
        <p:spPr>
          <a:xfrm>
            <a:off x="16254438" y="7524601"/>
            <a:ext cx="212725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-55" dirty="0">
                <a:solidFill>
                  <a:srgbClr val="6B64AE"/>
                </a:solidFill>
                <a:latin typeface="Arial"/>
                <a:cs typeface="Arial"/>
              </a:rPr>
              <a:t>Iii</a:t>
            </a:r>
            <a:endParaRPr sz="2250">
              <a:latin typeface="Arial"/>
              <a:cs typeface="Arial"/>
            </a:endParaRPr>
          </a:p>
        </p:txBody>
      </p:sp>
      <p:sp>
        <p:nvSpPr>
          <p:cNvPr id="464" name="object 464"/>
          <p:cNvSpPr txBox="1"/>
          <p:nvPr/>
        </p:nvSpPr>
        <p:spPr>
          <a:xfrm>
            <a:off x="16277442" y="7802594"/>
            <a:ext cx="213995" cy="95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50" spc="10" dirty="0">
                <a:solidFill>
                  <a:srgbClr val="6B64AE"/>
                </a:solidFill>
                <a:latin typeface="Arial"/>
                <a:cs typeface="Arial"/>
              </a:rPr>
              <a:t>heroku</a:t>
            </a:r>
            <a:endParaRPr sz="450">
              <a:latin typeface="Arial"/>
              <a:cs typeface="Arial"/>
            </a:endParaRPr>
          </a:p>
        </p:txBody>
      </p:sp>
      <p:sp>
        <p:nvSpPr>
          <p:cNvPr id="465" name="object 465"/>
          <p:cNvSpPr txBox="1"/>
          <p:nvPr/>
        </p:nvSpPr>
        <p:spPr>
          <a:xfrm>
            <a:off x="16620489" y="4603060"/>
            <a:ext cx="313690" cy="7537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2230">
              <a:lnSpc>
                <a:spcPct val="100000"/>
              </a:lnSpc>
              <a:spcBef>
                <a:spcPts val="105"/>
              </a:spcBef>
            </a:pPr>
            <a:r>
              <a:rPr sz="2800" spc="65" dirty="0">
                <a:solidFill>
                  <a:srgbClr val="B5380C"/>
                </a:solidFill>
                <a:latin typeface="Times New Roman"/>
                <a:cs typeface="Times New Roman"/>
              </a:rPr>
              <a:t>I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39"/>
              </a:spcBef>
            </a:pPr>
            <a:r>
              <a:rPr sz="350" spc="-50" dirty="0">
                <a:solidFill>
                  <a:srgbClr val="0C0A0C"/>
                </a:solidFill>
                <a:latin typeface="Times New Roman"/>
                <a:cs typeface="Times New Roman"/>
              </a:rPr>
              <a:t>T</a:t>
            </a:r>
            <a:r>
              <a:rPr sz="350" spc="10" dirty="0">
                <a:solidFill>
                  <a:srgbClr val="2D2B2D"/>
                </a:solidFill>
                <a:latin typeface="Times New Roman"/>
                <a:cs typeface="Times New Roman"/>
              </a:rPr>
              <a:t>ttlce</a:t>
            </a:r>
            <a:r>
              <a:rPr sz="350" spc="20" dirty="0">
                <a:solidFill>
                  <a:srgbClr val="2D2B2D"/>
                </a:solidFill>
                <a:latin typeface="Times New Roman"/>
                <a:cs typeface="Times New Roman"/>
              </a:rPr>
              <a:t>o</a:t>
            </a:r>
            <a:r>
              <a:rPr sz="350" spc="-20" dirty="0">
                <a:solidFill>
                  <a:srgbClr val="2D2B2D"/>
                </a:solidFill>
                <a:latin typeface="Times New Roman"/>
                <a:cs typeface="Times New Roman"/>
              </a:rPr>
              <a:t> </a:t>
            </a:r>
            <a:r>
              <a:rPr sz="350" spc="15" dirty="0">
                <a:solidFill>
                  <a:srgbClr val="605E60"/>
                </a:solidFill>
                <a:latin typeface="Times New Roman"/>
                <a:cs typeface="Times New Roman"/>
              </a:rPr>
              <a:t>tO:OJd</a:t>
            </a:r>
            <a:endParaRPr sz="350">
              <a:latin typeface="Times New Roman"/>
              <a:cs typeface="Times New Roman"/>
            </a:endParaRPr>
          </a:p>
        </p:txBody>
      </p:sp>
      <p:sp>
        <p:nvSpPr>
          <p:cNvPr id="466" name="object 466"/>
          <p:cNvSpPr txBox="1"/>
          <p:nvPr/>
        </p:nvSpPr>
        <p:spPr>
          <a:xfrm>
            <a:off x="16697847" y="6129395"/>
            <a:ext cx="11747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i="1" spc="25" dirty="0">
                <a:solidFill>
                  <a:srgbClr val="FB0813"/>
                </a:solidFill>
                <a:latin typeface="Times New Roman"/>
                <a:cs typeface="Times New Roman"/>
              </a:rPr>
              <a:t>I,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467" name="object 467"/>
          <p:cNvSpPr txBox="1"/>
          <p:nvPr/>
        </p:nvSpPr>
        <p:spPr>
          <a:xfrm>
            <a:off x="16654341" y="6076944"/>
            <a:ext cx="261620" cy="390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65" baseline="6944" dirty="0">
                <a:solidFill>
                  <a:srgbClr val="2D2B2D"/>
                </a:solidFill>
                <a:latin typeface="Arial"/>
                <a:cs typeface="Arial"/>
              </a:rPr>
              <a:t>H</a:t>
            </a:r>
            <a:r>
              <a:rPr sz="1800" spc="-420" dirty="0">
                <a:solidFill>
                  <a:srgbClr val="BF0105"/>
                </a:solidFill>
                <a:latin typeface="Arial"/>
                <a:cs typeface="Arial"/>
              </a:rPr>
              <a:t>-</a:t>
            </a:r>
            <a:r>
              <a:rPr sz="600" spc="-225" baseline="6944" dirty="0">
                <a:solidFill>
                  <a:srgbClr val="2D2B2D"/>
                </a:solidFill>
                <a:latin typeface="Arial"/>
                <a:cs typeface="Arial"/>
              </a:rPr>
              <a:t>U</a:t>
            </a:r>
            <a:r>
              <a:rPr sz="1800" spc="-275" dirty="0">
                <a:solidFill>
                  <a:srgbClr val="BF0105"/>
                </a:solidFill>
                <a:latin typeface="Arial"/>
                <a:cs typeface="Arial"/>
              </a:rPr>
              <a:t>-</a:t>
            </a:r>
            <a:r>
              <a:rPr sz="1800" spc="-225" dirty="0">
                <a:solidFill>
                  <a:srgbClr val="BF0105"/>
                </a:solidFill>
                <a:latin typeface="Arial"/>
                <a:cs typeface="Arial"/>
              </a:rPr>
              <a:t> </a:t>
            </a:r>
            <a:r>
              <a:rPr sz="2400" spc="-60" dirty="0">
                <a:solidFill>
                  <a:srgbClr val="FB0813"/>
                </a:solidFill>
                <a:latin typeface="Arial"/>
                <a:cs typeface="Arial"/>
              </a:rPr>
              <a:t>-</a:t>
            </a:r>
            <a:endParaRPr sz="2400">
              <a:latin typeface="Arial"/>
              <a:cs typeface="Arial"/>
            </a:endParaRPr>
          </a:p>
        </p:txBody>
      </p:sp>
      <p:sp>
        <p:nvSpPr>
          <p:cNvPr id="468" name="object 468"/>
          <p:cNvSpPr txBox="1"/>
          <p:nvPr/>
        </p:nvSpPr>
        <p:spPr>
          <a:xfrm>
            <a:off x="16747427" y="6323465"/>
            <a:ext cx="190500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spc="60" dirty="0">
                <a:solidFill>
                  <a:srgbClr val="2D2B2D"/>
                </a:solidFill>
                <a:latin typeface="Arial"/>
                <a:cs typeface="Arial"/>
              </a:rPr>
              <a:t>AWEI</a:t>
            </a:r>
            <a:endParaRPr sz="400">
              <a:latin typeface="Arial"/>
              <a:cs typeface="Arial"/>
            </a:endParaRPr>
          </a:p>
        </p:txBody>
      </p:sp>
      <p:sp>
        <p:nvSpPr>
          <p:cNvPr id="469" name="object 469"/>
          <p:cNvSpPr txBox="1"/>
          <p:nvPr/>
        </p:nvSpPr>
        <p:spPr>
          <a:xfrm>
            <a:off x="16577591" y="7304306"/>
            <a:ext cx="396240" cy="825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50" spc="25" dirty="0">
                <a:solidFill>
                  <a:srgbClr val="FB5031"/>
                </a:solidFill>
                <a:latin typeface="Arial"/>
                <a:cs typeface="Arial"/>
              </a:rPr>
              <a:t>.      </a:t>
            </a:r>
            <a:r>
              <a:rPr sz="350" spc="-25" dirty="0">
                <a:solidFill>
                  <a:srgbClr val="FB5031"/>
                </a:solidFill>
                <a:latin typeface="Arial"/>
                <a:cs typeface="Arial"/>
              </a:rPr>
              <a:t> </a:t>
            </a:r>
            <a:r>
              <a:rPr sz="350" spc="55" dirty="0">
                <a:solidFill>
                  <a:srgbClr val="C48987"/>
                </a:solidFill>
                <a:latin typeface="Arial"/>
                <a:cs typeface="Arial"/>
              </a:rPr>
              <a:t>0</a:t>
            </a:r>
            <a:r>
              <a:rPr sz="350" spc="-50" dirty="0">
                <a:solidFill>
                  <a:srgbClr val="C48987"/>
                </a:solidFill>
                <a:latin typeface="Arial"/>
                <a:cs typeface="Arial"/>
              </a:rPr>
              <a:t> </a:t>
            </a:r>
            <a:r>
              <a:rPr sz="350" spc="35" dirty="0">
                <a:solidFill>
                  <a:srgbClr val="9A9A9E"/>
                </a:solidFill>
                <a:latin typeface="Arial"/>
                <a:cs typeface="Arial"/>
              </a:rPr>
              <a:t>/ITA't</a:t>
            </a:r>
            <a:r>
              <a:rPr sz="350" spc="-45" dirty="0">
                <a:solidFill>
                  <a:srgbClr val="9A9A9E"/>
                </a:solidFill>
                <a:latin typeface="Arial"/>
                <a:cs typeface="Arial"/>
              </a:rPr>
              <a:t>l</a:t>
            </a:r>
            <a:r>
              <a:rPr sz="350" spc="50" dirty="0">
                <a:solidFill>
                  <a:srgbClr val="9A9A9E"/>
                </a:solidFill>
                <a:latin typeface="Arial"/>
                <a:cs typeface="Arial"/>
              </a:rPr>
              <a:t>lRE</a:t>
            </a:r>
            <a:endParaRPr sz="350">
              <a:latin typeface="Arial"/>
              <a:cs typeface="Arial"/>
            </a:endParaRPr>
          </a:p>
        </p:txBody>
      </p:sp>
      <p:sp>
        <p:nvSpPr>
          <p:cNvPr id="470" name="object 470"/>
          <p:cNvSpPr/>
          <p:nvPr/>
        </p:nvSpPr>
        <p:spPr>
          <a:xfrm>
            <a:off x="16579863" y="10480107"/>
            <a:ext cx="112395" cy="123825"/>
          </a:xfrm>
          <a:custGeom>
            <a:avLst/>
            <a:gdLst/>
            <a:ahLst/>
            <a:cxnLst/>
            <a:rect l="l" t="t" r="r" b="b"/>
            <a:pathLst>
              <a:path w="112394" h="123825">
                <a:moveTo>
                  <a:pt x="112391" y="123345"/>
                </a:moveTo>
                <a:lnTo>
                  <a:pt x="0" y="123345"/>
                </a:lnTo>
                <a:lnTo>
                  <a:pt x="0" y="0"/>
                </a:lnTo>
                <a:lnTo>
                  <a:pt x="112391" y="0"/>
                </a:lnTo>
                <a:lnTo>
                  <a:pt x="112391" y="123345"/>
                </a:lnTo>
                <a:close/>
              </a:path>
            </a:pathLst>
          </a:custGeom>
          <a:solidFill>
            <a:srgbClr val="E2E2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 txBox="1"/>
          <p:nvPr/>
        </p:nvSpPr>
        <p:spPr>
          <a:xfrm>
            <a:off x="16352927" y="10472369"/>
            <a:ext cx="33718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spc="-85" dirty="0">
                <a:solidFill>
                  <a:srgbClr val="9A9A9E"/>
                </a:solidFill>
                <a:latin typeface="Times New Roman"/>
                <a:cs typeface="Times New Roman"/>
              </a:rPr>
              <a:t>RX-</a:t>
            </a:r>
            <a:r>
              <a:rPr sz="700" b="1" spc="-85" dirty="0">
                <a:solidFill>
                  <a:srgbClr val="0E57AC"/>
                </a:solidFill>
                <a:latin typeface="Times New Roman"/>
                <a:cs typeface="Times New Roman"/>
              </a:rPr>
              <a:t>M</a:t>
            </a:r>
            <a:r>
              <a:rPr sz="700" b="1" spc="-85" dirty="0">
                <a:solidFill>
                  <a:srgbClr val="A8AAAE"/>
                </a:solidFill>
                <a:latin typeface="Times New Roman"/>
                <a:cs typeface="Times New Roman"/>
              </a:rPr>
              <a:t>:,:°•,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472" name="object 472"/>
          <p:cNvSpPr txBox="1"/>
          <p:nvPr/>
        </p:nvSpPr>
        <p:spPr>
          <a:xfrm>
            <a:off x="16801238" y="10430026"/>
            <a:ext cx="327660" cy="23177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220"/>
              </a:spcBef>
            </a:pPr>
            <a:r>
              <a:rPr sz="750" b="1" i="1" spc="20" dirty="0">
                <a:solidFill>
                  <a:srgbClr val="0E57AC"/>
                </a:solidFill>
                <a:latin typeface="Arial"/>
                <a:cs typeface="Arial"/>
              </a:rPr>
              <a:t>4Jlll'</a:t>
            </a:r>
            <a:endParaRPr sz="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50" spc="50" dirty="0">
                <a:solidFill>
                  <a:srgbClr val="0E57AC"/>
                </a:solidFill>
                <a:latin typeface="Times New Roman"/>
                <a:cs typeface="Times New Roman"/>
              </a:rPr>
              <a:t>.-uNGSOS</a:t>
            </a:r>
            <a:endParaRPr sz="450">
              <a:latin typeface="Times New Roman"/>
              <a:cs typeface="Times New Roman"/>
            </a:endParaRPr>
          </a:p>
        </p:txBody>
      </p:sp>
      <p:sp>
        <p:nvSpPr>
          <p:cNvPr id="473" name="object 473"/>
          <p:cNvSpPr txBox="1"/>
          <p:nvPr/>
        </p:nvSpPr>
        <p:spPr>
          <a:xfrm>
            <a:off x="17465048" y="1455977"/>
            <a:ext cx="288925" cy="598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3750" b="1" spc="85" dirty="0">
                <a:solidFill>
                  <a:srgbClr val="FB5031"/>
                </a:solidFill>
                <a:latin typeface="Arial"/>
                <a:cs typeface="Arial"/>
              </a:rPr>
              <a:t>0</a:t>
            </a:r>
            <a:endParaRPr sz="3750">
              <a:latin typeface="Arial"/>
              <a:cs typeface="Arial"/>
            </a:endParaRPr>
          </a:p>
        </p:txBody>
      </p:sp>
      <p:sp>
        <p:nvSpPr>
          <p:cNvPr id="474" name="object 474"/>
          <p:cNvSpPr txBox="1"/>
          <p:nvPr/>
        </p:nvSpPr>
        <p:spPr>
          <a:xfrm>
            <a:off x="17518293" y="1970001"/>
            <a:ext cx="591820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750" spc="45" dirty="0">
                <a:solidFill>
                  <a:srgbClr val="A8AAAE"/>
                </a:solidFill>
                <a:latin typeface="Arial"/>
                <a:cs typeface="Arial"/>
              </a:rPr>
              <a:t>Prometheus</a:t>
            </a:r>
            <a:endParaRPr sz="750">
              <a:latin typeface="Arial"/>
              <a:cs typeface="Arial"/>
            </a:endParaRPr>
          </a:p>
        </p:txBody>
      </p:sp>
      <p:sp>
        <p:nvSpPr>
          <p:cNvPr id="475" name="object 475"/>
          <p:cNvSpPr/>
          <p:nvPr/>
        </p:nvSpPr>
        <p:spPr>
          <a:xfrm>
            <a:off x="17500668" y="2189186"/>
            <a:ext cx="630555" cy="114935"/>
          </a:xfrm>
          <a:custGeom>
            <a:avLst/>
            <a:gdLst/>
            <a:ahLst/>
            <a:cxnLst/>
            <a:rect l="l" t="t" r="r" b="b"/>
            <a:pathLst>
              <a:path w="630555" h="114935">
                <a:moveTo>
                  <a:pt x="630280" y="114491"/>
                </a:moveTo>
                <a:lnTo>
                  <a:pt x="0" y="114491"/>
                </a:lnTo>
                <a:lnTo>
                  <a:pt x="0" y="0"/>
                </a:lnTo>
                <a:lnTo>
                  <a:pt x="630280" y="0"/>
                </a:lnTo>
                <a:lnTo>
                  <a:pt x="630280" y="114491"/>
                </a:lnTo>
                <a:close/>
              </a:path>
            </a:pathLst>
          </a:custGeom>
          <a:solidFill>
            <a:srgbClr val="4D6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6"/>
          <p:cNvSpPr txBox="1"/>
          <p:nvPr/>
        </p:nvSpPr>
        <p:spPr>
          <a:xfrm>
            <a:off x="17500660" y="2179807"/>
            <a:ext cx="65468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600" spc="40" dirty="0">
                <a:solidFill>
                  <a:srgbClr val="F4F6FB"/>
                </a:solidFill>
                <a:latin typeface="Arial"/>
                <a:cs typeface="Arial"/>
              </a:rPr>
              <a:t>CNC</a:t>
            </a:r>
            <a:r>
              <a:rPr sz="600" spc="35" dirty="0">
                <a:solidFill>
                  <a:srgbClr val="F4F6FB"/>
                </a:solidFill>
                <a:latin typeface="Arial"/>
                <a:cs typeface="Arial"/>
              </a:rPr>
              <a:t>F</a:t>
            </a:r>
            <a:r>
              <a:rPr sz="600" spc="-60" dirty="0">
                <a:solidFill>
                  <a:srgbClr val="F4F6FB"/>
                </a:solidFill>
                <a:latin typeface="Arial"/>
                <a:cs typeface="Arial"/>
              </a:rPr>
              <a:t> </a:t>
            </a:r>
            <a:r>
              <a:rPr sz="650" spc="5" dirty="0">
                <a:solidFill>
                  <a:srgbClr val="DFE4F2"/>
                </a:solidFill>
                <a:latin typeface="Arial"/>
                <a:cs typeface="Arial"/>
              </a:rPr>
              <a:t>Incubating</a:t>
            </a:r>
            <a:endParaRPr sz="650">
              <a:latin typeface="Arial"/>
              <a:cs typeface="Arial"/>
            </a:endParaRPr>
          </a:p>
        </p:txBody>
      </p:sp>
      <p:sp>
        <p:nvSpPr>
          <p:cNvPr id="477" name="object 477"/>
          <p:cNvSpPr txBox="1"/>
          <p:nvPr/>
        </p:nvSpPr>
        <p:spPr>
          <a:xfrm>
            <a:off x="17502044" y="2363386"/>
            <a:ext cx="60515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70205" algn="l"/>
              </a:tabLst>
            </a:pPr>
            <a:r>
              <a:rPr sz="1950" spc="145" dirty="0">
                <a:solidFill>
                  <a:srgbClr val="82489E"/>
                </a:solidFill>
                <a:latin typeface="Arial"/>
                <a:cs typeface="Arial"/>
              </a:rPr>
              <a:t>Q	</a:t>
            </a:r>
            <a:r>
              <a:rPr sz="1650" spc="-125" dirty="0">
                <a:solidFill>
                  <a:srgbClr val="498C72"/>
                </a:solidFill>
                <a:latin typeface="Courier New"/>
                <a:cs typeface="Courier New"/>
              </a:rPr>
              <a:t>(</a:t>
            </a:r>
            <a:r>
              <a:rPr sz="1650" spc="-120" dirty="0">
                <a:solidFill>
                  <a:srgbClr val="498C72"/>
                </a:solidFill>
                <a:latin typeface="Courier New"/>
                <a:cs typeface="Courier New"/>
              </a:rPr>
              <a:t>J</a:t>
            </a:r>
            <a:endParaRPr sz="1650">
              <a:latin typeface="Courier New"/>
              <a:cs typeface="Courier New"/>
            </a:endParaRPr>
          </a:p>
        </p:txBody>
      </p:sp>
      <p:sp>
        <p:nvSpPr>
          <p:cNvPr id="478" name="object 478"/>
          <p:cNvSpPr txBox="1"/>
          <p:nvPr/>
        </p:nvSpPr>
        <p:spPr>
          <a:xfrm>
            <a:off x="17477375" y="2641378"/>
            <a:ext cx="664210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dirty="0">
                <a:solidFill>
                  <a:srgbClr val="82489E"/>
                </a:solidFill>
                <a:latin typeface="Arial"/>
                <a:cs typeface="Arial"/>
              </a:rPr>
              <a:t>DATADO</a:t>
            </a:r>
            <a:r>
              <a:rPr sz="400" spc="5" dirty="0">
                <a:solidFill>
                  <a:srgbClr val="82489E"/>
                </a:solidFill>
                <a:latin typeface="Arial"/>
                <a:cs typeface="Arial"/>
              </a:rPr>
              <a:t>G</a:t>
            </a:r>
            <a:r>
              <a:rPr sz="400" dirty="0">
                <a:solidFill>
                  <a:srgbClr val="82489E"/>
                </a:solidFill>
                <a:latin typeface="Arial"/>
                <a:cs typeface="Arial"/>
              </a:rPr>
              <a:t>        </a:t>
            </a:r>
            <a:r>
              <a:rPr sz="400" spc="-15" dirty="0">
                <a:solidFill>
                  <a:srgbClr val="82489E"/>
                </a:solidFill>
                <a:latin typeface="Arial"/>
                <a:cs typeface="Arial"/>
              </a:rPr>
              <a:t> </a:t>
            </a:r>
            <a:r>
              <a:rPr sz="400" dirty="0">
                <a:solidFill>
                  <a:srgbClr val="2D2B2D"/>
                </a:solidFill>
                <a:latin typeface="Times New Roman"/>
                <a:cs typeface="Times New Roman"/>
              </a:rPr>
              <a:t>(</a:t>
            </a:r>
            <a:r>
              <a:rPr sz="400" spc="-5" dirty="0">
                <a:solidFill>
                  <a:srgbClr val="2D2B2D"/>
                </a:solidFill>
                <a:latin typeface="Times New Roman"/>
                <a:cs typeface="Times New Roman"/>
              </a:rPr>
              <a:t>J</a:t>
            </a:r>
            <a:r>
              <a:rPr sz="400" spc="-175" dirty="0">
                <a:solidFill>
                  <a:srgbClr val="2D2B2D"/>
                </a:solidFill>
                <a:latin typeface="Times New Roman"/>
                <a:cs typeface="Times New Roman"/>
              </a:rPr>
              <a:t>y</a:t>
            </a:r>
            <a:r>
              <a:rPr sz="400" dirty="0">
                <a:solidFill>
                  <a:srgbClr val="494D4F"/>
                </a:solidFill>
                <a:latin typeface="Times New Roman"/>
                <a:cs typeface="Times New Roman"/>
              </a:rPr>
              <a:t>·  </a:t>
            </a:r>
            <a:r>
              <a:rPr sz="400" spc="5" dirty="0">
                <a:solidFill>
                  <a:srgbClr val="2D2B2D"/>
                </a:solidFill>
                <a:latin typeface="Times New Roman"/>
                <a:cs typeface="Times New Roman"/>
              </a:rPr>
              <a:t>1cL</a:t>
            </a:r>
            <a:r>
              <a:rPr sz="400" spc="-45" dirty="0">
                <a:solidFill>
                  <a:srgbClr val="2D2B2D"/>
                </a:solidFill>
                <a:latin typeface="Times New Roman"/>
                <a:cs typeface="Times New Roman"/>
              </a:rPr>
              <a:t>·</a:t>
            </a:r>
            <a:r>
              <a:rPr sz="400" spc="10" dirty="0">
                <a:solidFill>
                  <a:srgbClr val="2D2B2D"/>
                </a:solidFill>
                <a:latin typeface="Times New Roman"/>
                <a:cs typeface="Times New Roman"/>
              </a:rPr>
              <a:t>d</a:t>
            </a:r>
            <a:r>
              <a:rPr sz="400" spc="-25" dirty="0">
                <a:solidFill>
                  <a:srgbClr val="2D2B2D"/>
                </a:solidFill>
                <a:latin typeface="Times New Roman"/>
                <a:cs typeface="Times New Roman"/>
              </a:rPr>
              <a:t> </a:t>
            </a:r>
            <a:r>
              <a:rPr sz="400" dirty="0">
                <a:solidFill>
                  <a:srgbClr val="494D4F"/>
                </a:solidFill>
                <a:latin typeface="Times New Roman"/>
                <a:cs typeface="Times New Roman"/>
              </a:rPr>
              <a:t>le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479" name="object 479"/>
          <p:cNvSpPr txBox="1"/>
          <p:nvPr/>
        </p:nvSpPr>
        <p:spPr>
          <a:xfrm>
            <a:off x="17447542" y="2877409"/>
            <a:ext cx="742950" cy="164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10" dirty="0">
                <a:solidFill>
                  <a:srgbClr val="2D2B2D"/>
                </a:solidFill>
                <a:latin typeface="Times New Roman"/>
                <a:cs typeface="Times New Roman"/>
              </a:rPr>
              <a:t>Jti</a:t>
            </a:r>
            <a:r>
              <a:rPr sz="900" spc="-185" dirty="0">
                <a:solidFill>
                  <a:srgbClr val="2D2B2D"/>
                </a:solidFill>
                <a:latin typeface="Times New Roman"/>
                <a:cs typeface="Times New Roman"/>
              </a:rPr>
              <a:t>c</a:t>
            </a:r>
            <a:r>
              <a:rPr sz="900" spc="-190" dirty="0">
                <a:solidFill>
                  <a:srgbClr val="2D2B2D"/>
                </a:solidFill>
                <a:latin typeface="Times New Roman"/>
                <a:cs typeface="Times New Roman"/>
              </a:rPr>
              <a:t>1</a:t>
            </a:r>
            <a:r>
              <a:rPr sz="900" spc="-110" dirty="0">
                <a:solidFill>
                  <a:srgbClr val="494D4F"/>
                </a:solidFill>
                <a:latin typeface="Times New Roman"/>
                <a:cs typeface="Times New Roman"/>
              </a:rPr>
              <a:t>n</a:t>
            </a:r>
            <a:r>
              <a:rPr sz="900" spc="-260" dirty="0">
                <a:solidFill>
                  <a:srgbClr val="494D4F"/>
                </a:solidFill>
                <a:latin typeface="Times New Roman"/>
                <a:cs typeface="Times New Roman"/>
              </a:rPr>
              <a:t>G</a:t>
            </a:r>
            <a:r>
              <a:rPr sz="900" spc="-240" dirty="0">
                <a:solidFill>
                  <a:srgbClr val="2D2B2D"/>
                </a:solidFill>
                <a:latin typeface="Times New Roman"/>
                <a:cs typeface="Times New Roman"/>
              </a:rPr>
              <a:t>A</a:t>
            </a:r>
            <a:r>
              <a:rPr sz="900" dirty="0">
                <a:solidFill>
                  <a:srgbClr val="2D2B2D"/>
                </a:solidFill>
                <a:latin typeface="Times New Roman"/>
                <a:cs typeface="Times New Roman"/>
              </a:rPr>
              <a:t>  </a:t>
            </a:r>
            <a:r>
              <a:rPr sz="900" spc="-10" dirty="0">
                <a:solidFill>
                  <a:srgbClr val="2D2B2D"/>
                </a:solidFill>
                <a:latin typeface="Times New Roman"/>
                <a:cs typeface="Times New Roman"/>
              </a:rPr>
              <a:t> </a:t>
            </a:r>
            <a:r>
              <a:rPr sz="750" spc="-210" dirty="0">
                <a:solidFill>
                  <a:srgbClr val="42A1F6"/>
                </a:solidFill>
                <a:latin typeface="Arial"/>
                <a:cs typeface="Arial"/>
              </a:rPr>
              <a:t>©</a:t>
            </a:r>
            <a:r>
              <a:rPr sz="750" dirty="0">
                <a:solidFill>
                  <a:srgbClr val="42A1F6"/>
                </a:solidFill>
                <a:latin typeface="Arial"/>
                <a:cs typeface="Arial"/>
              </a:rPr>
              <a:t> </a:t>
            </a:r>
            <a:r>
              <a:rPr sz="750" spc="-50" dirty="0">
                <a:solidFill>
                  <a:srgbClr val="42A1F6"/>
                </a:solidFill>
                <a:latin typeface="Arial"/>
                <a:cs typeface="Arial"/>
              </a:rPr>
              <a:t> </a:t>
            </a:r>
            <a:r>
              <a:rPr sz="500" i="1" spc="-50" dirty="0">
                <a:solidFill>
                  <a:srgbClr val="1C9EF9"/>
                </a:solidFill>
                <a:latin typeface="Times New Roman"/>
                <a:cs typeface="Times New Roman"/>
              </a:rPr>
              <a:t>i</a:t>
            </a:r>
            <a:r>
              <a:rPr sz="500" i="1" spc="-85" dirty="0">
                <a:solidFill>
                  <a:srgbClr val="1C9EF9"/>
                </a:solidFill>
                <a:latin typeface="Times New Roman"/>
                <a:cs typeface="Times New Roman"/>
              </a:rPr>
              <a:t>n</a:t>
            </a:r>
            <a:r>
              <a:rPr sz="500" i="1" dirty="0">
                <a:solidFill>
                  <a:srgbClr val="1C9EF9"/>
                </a:solidFill>
                <a:latin typeface="Times New Roman"/>
                <a:cs typeface="Times New Roman"/>
              </a:rPr>
              <a:t> </a:t>
            </a:r>
            <a:r>
              <a:rPr sz="500" i="1" spc="20" dirty="0">
                <a:solidFill>
                  <a:srgbClr val="1C9EF9"/>
                </a:solidFill>
                <a:latin typeface="Times New Roman"/>
                <a:cs typeface="Times New Roman"/>
              </a:rPr>
              <a:t> </a:t>
            </a:r>
            <a:r>
              <a:rPr sz="500" i="1" spc="-15" dirty="0">
                <a:solidFill>
                  <a:srgbClr val="1C9EF9"/>
                </a:solidFill>
                <a:latin typeface="Times New Roman"/>
                <a:cs typeface="Times New Roman"/>
              </a:rPr>
              <a:t>flur</a:t>
            </a:r>
            <a:r>
              <a:rPr sz="500" i="1" spc="-10" dirty="0">
                <a:solidFill>
                  <a:srgbClr val="1C9EF9"/>
                </a:solidFill>
                <a:latin typeface="Times New Roman"/>
                <a:cs typeface="Times New Roman"/>
              </a:rPr>
              <a:t>d</a:t>
            </a:r>
            <a:r>
              <a:rPr sz="500" i="1" spc="-65" dirty="0">
                <a:solidFill>
                  <a:srgbClr val="1C9EF9"/>
                </a:solidFill>
                <a:latin typeface="Times New Roman"/>
                <a:cs typeface="Times New Roman"/>
              </a:rPr>
              <a:t> </a:t>
            </a:r>
            <a:r>
              <a:rPr sz="500" i="1" spc="-10" dirty="0">
                <a:solidFill>
                  <a:srgbClr val="1CD3FF"/>
                </a:solidFill>
                <a:latin typeface="Times New Roman"/>
                <a:cs typeface="Times New Roman"/>
              </a:rPr>
              <a:t>b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480" name="object 480"/>
          <p:cNvSpPr txBox="1"/>
          <p:nvPr/>
        </p:nvSpPr>
        <p:spPr>
          <a:xfrm>
            <a:off x="17472873" y="3732367"/>
            <a:ext cx="292100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spc="15" dirty="0">
                <a:solidFill>
                  <a:srgbClr val="2D3897"/>
                </a:solidFill>
                <a:latin typeface="Times New Roman"/>
                <a:cs typeface="Times New Roman"/>
              </a:rPr>
              <a:t>opbeat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481" name="object 481"/>
          <p:cNvSpPr txBox="1"/>
          <p:nvPr/>
        </p:nvSpPr>
        <p:spPr>
          <a:xfrm>
            <a:off x="17552618" y="4089036"/>
            <a:ext cx="226695" cy="825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50" spc="20" dirty="0">
                <a:solidFill>
                  <a:srgbClr val="494D4F"/>
                </a:solidFill>
                <a:latin typeface="Arial"/>
                <a:cs typeface="Arial"/>
              </a:rPr>
              <a:t>SENT</a:t>
            </a:r>
            <a:r>
              <a:rPr sz="350" spc="20" dirty="0">
                <a:solidFill>
                  <a:srgbClr val="2D2B2D"/>
                </a:solidFill>
                <a:latin typeface="Arial"/>
                <a:cs typeface="Arial"/>
              </a:rPr>
              <a:t>RY</a:t>
            </a:r>
            <a:endParaRPr sz="350">
              <a:latin typeface="Arial"/>
              <a:cs typeface="Arial"/>
            </a:endParaRPr>
          </a:p>
        </p:txBody>
      </p:sp>
      <p:sp>
        <p:nvSpPr>
          <p:cNvPr id="482" name="object 482"/>
          <p:cNvSpPr/>
          <p:nvPr/>
        </p:nvSpPr>
        <p:spPr>
          <a:xfrm>
            <a:off x="17860644" y="3370794"/>
            <a:ext cx="168275" cy="64135"/>
          </a:xfrm>
          <a:custGeom>
            <a:avLst/>
            <a:gdLst/>
            <a:ahLst/>
            <a:cxnLst/>
            <a:rect l="l" t="t" r="r" b="b"/>
            <a:pathLst>
              <a:path w="168275" h="64135">
                <a:moveTo>
                  <a:pt x="168038" y="63548"/>
                </a:moveTo>
                <a:lnTo>
                  <a:pt x="0" y="63548"/>
                </a:lnTo>
                <a:lnTo>
                  <a:pt x="0" y="0"/>
                </a:lnTo>
                <a:lnTo>
                  <a:pt x="168038" y="0"/>
                </a:lnTo>
                <a:lnTo>
                  <a:pt x="168038" y="63548"/>
                </a:lnTo>
                <a:close/>
              </a:path>
            </a:pathLst>
          </a:custGeom>
          <a:solidFill>
            <a:srgbClr val="E2E2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3"/>
          <p:cNvSpPr txBox="1"/>
          <p:nvPr/>
        </p:nvSpPr>
        <p:spPr>
          <a:xfrm>
            <a:off x="17847940" y="3359962"/>
            <a:ext cx="335280" cy="825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50" spc="10" dirty="0">
                <a:solidFill>
                  <a:srgbClr val="A8AAAE"/>
                </a:solidFill>
                <a:latin typeface="Times New Roman"/>
                <a:cs typeface="Times New Roman"/>
              </a:rPr>
              <a:t>r,:</a:t>
            </a:r>
            <a:r>
              <a:rPr sz="350" spc="20" dirty="0">
                <a:solidFill>
                  <a:srgbClr val="A8AAAE"/>
                </a:solidFill>
                <a:latin typeface="Times New Roman"/>
                <a:cs typeface="Times New Roman"/>
              </a:rPr>
              <a:t> </a:t>
            </a:r>
            <a:r>
              <a:rPr sz="350" spc="-10" dirty="0">
                <a:solidFill>
                  <a:srgbClr val="A8AAAE"/>
                </a:solidFill>
                <a:latin typeface="Times New Roman"/>
                <a:cs typeface="Times New Roman"/>
              </a:rPr>
              <a:t>Ol•C</a:t>
            </a:r>
            <a:r>
              <a:rPr sz="350" spc="-5" dirty="0">
                <a:solidFill>
                  <a:srgbClr val="A8AAAE"/>
                </a:solidFill>
                <a:latin typeface="Times New Roman"/>
                <a:cs typeface="Times New Roman"/>
              </a:rPr>
              <a:t>1</a:t>
            </a:r>
            <a:r>
              <a:rPr sz="350" spc="-40" dirty="0">
                <a:solidFill>
                  <a:srgbClr val="A8AAAE"/>
                </a:solidFill>
                <a:latin typeface="Times New Roman"/>
                <a:cs typeface="Times New Roman"/>
              </a:rPr>
              <a:t> </a:t>
            </a:r>
            <a:r>
              <a:rPr sz="350" spc="-10" dirty="0">
                <a:solidFill>
                  <a:srgbClr val="828587"/>
                </a:solidFill>
                <a:latin typeface="Times New Roman"/>
                <a:cs typeface="Times New Roman"/>
              </a:rPr>
              <a:t>c</a:t>
            </a:r>
            <a:r>
              <a:rPr sz="350" spc="-45" dirty="0">
                <a:solidFill>
                  <a:srgbClr val="828587"/>
                </a:solidFill>
                <a:latin typeface="Times New Roman"/>
                <a:cs typeface="Times New Roman"/>
              </a:rPr>
              <a:t> </a:t>
            </a:r>
            <a:r>
              <a:rPr sz="350" spc="-5" dirty="0">
                <a:solidFill>
                  <a:srgbClr val="828587"/>
                </a:solidFill>
                <a:latin typeface="Times New Roman"/>
                <a:cs typeface="Times New Roman"/>
              </a:rPr>
              <a:t>..</a:t>
            </a:r>
            <a:r>
              <a:rPr sz="350" dirty="0">
                <a:solidFill>
                  <a:srgbClr val="828587"/>
                </a:solidFill>
                <a:latin typeface="Times New Roman"/>
                <a:cs typeface="Times New Roman"/>
              </a:rPr>
              <a:t>,IJI</a:t>
            </a:r>
            <a:r>
              <a:rPr sz="350" spc="-10" dirty="0">
                <a:solidFill>
                  <a:srgbClr val="828587"/>
                </a:solidFill>
                <a:latin typeface="Times New Roman"/>
                <a:cs typeface="Times New Roman"/>
              </a:rPr>
              <a:t> </a:t>
            </a:r>
            <a:r>
              <a:rPr sz="350" spc="-5" dirty="0">
                <a:solidFill>
                  <a:srgbClr val="9A9A9E"/>
                </a:solidFill>
                <a:latin typeface="Times New Roman"/>
                <a:cs typeface="Times New Roman"/>
              </a:rPr>
              <a:t>\</a:t>
            </a:r>
            <a:r>
              <a:rPr sz="350" dirty="0">
                <a:solidFill>
                  <a:srgbClr val="9A9A9E"/>
                </a:solidFill>
                <a:latin typeface="Times New Roman"/>
                <a:cs typeface="Times New Roman"/>
              </a:rPr>
              <a:t>'</a:t>
            </a:r>
            <a:endParaRPr sz="350">
              <a:latin typeface="Times New Roman"/>
              <a:cs typeface="Times New Roman"/>
            </a:endParaRPr>
          </a:p>
        </p:txBody>
      </p:sp>
      <p:sp>
        <p:nvSpPr>
          <p:cNvPr id="484" name="object 484"/>
          <p:cNvSpPr txBox="1"/>
          <p:nvPr/>
        </p:nvSpPr>
        <p:spPr>
          <a:xfrm>
            <a:off x="17913047" y="3391433"/>
            <a:ext cx="18859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spc="-270" dirty="0">
                <a:solidFill>
                  <a:srgbClr val="0A5D8C"/>
                </a:solidFill>
                <a:latin typeface="Arial"/>
                <a:cs typeface="Arial"/>
              </a:rPr>
              <a:t>....</a:t>
            </a:r>
            <a:endParaRPr sz="2100">
              <a:latin typeface="Arial"/>
              <a:cs typeface="Arial"/>
            </a:endParaRPr>
          </a:p>
        </p:txBody>
      </p:sp>
      <p:sp>
        <p:nvSpPr>
          <p:cNvPr id="485" name="object 485"/>
          <p:cNvSpPr txBox="1"/>
          <p:nvPr/>
        </p:nvSpPr>
        <p:spPr>
          <a:xfrm>
            <a:off x="17887647" y="3496335"/>
            <a:ext cx="233679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100" spc="-470" dirty="0">
                <a:solidFill>
                  <a:srgbClr val="0A5D8C"/>
                </a:solidFill>
                <a:latin typeface="Arial"/>
                <a:cs typeface="Arial"/>
              </a:rPr>
              <a:t>..</a:t>
            </a:r>
            <a:r>
              <a:rPr sz="2175" i="1" spc="-705" baseline="5747" dirty="0">
                <a:solidFill>
                  <a:srgbClr val="389141"/>
                </a:solidFill>
                <a:latin typeface="Arial"/>
                <a:cs typeface="Arial"/>
              </a:rPr>
              <a:t>=</a:t>
            </a:r>
            <a:r>
              <a:rPr sz="2100" spc="-470" dirty="0">
                <a:solidFill>
                  <a:srgbClr val="0A5D8C"/>
                </a:solidFill>
                <a:latin typeface="Arial"/>
                <a:cs typeface="Arial"/>
              </a:rPr>
              <a:t>.</a:t>
            </a:r>
            <a:r>
              <a:rPr sz="2175" i="1" spc="-705" baseline="5747" dirty="0">
                <a:solidFill>
                  <a:srgbClr val="389141"/>
                </a:solidFill>
                <a:latin typeface="Arial"/>
                <a:cs typeface="Arial"/>
              </a:rPr>
              <a:t>=</a:t>
            </a:r>
            <a:r>
              <a:rPr sz="2100" spc="-470" dirty="0">
                <a:solidFill>
                  <a:srgbClr val="0A5D8C"/>
                </a:solidFill>
                <a:latin typeface="Arial"/>
                <a:cs typeface="Arial"/>
              </a:rPr>
              <a:t>.</a:t>
            </a:r>
            <a:endParaRPr sz="2100">
              <a:latin typeface="Arial"/>
              <a:cs typeface="Arial"/>
            </a:endParaRPr>
          </a:p>
        </p:txBody>
      </p:sp>
      <p:sp>
        <p:nvSpPr>
          <p:cNvPr id="486" name="object 486"/>
          <p:cNvSpPr txBox="1"/>
          <p:nvPr/>
        </p:nvSpPr>
        <p:spPr>
          <a:xfrm>
            <a:off x="17836515" y="3784818"/>
            <a:ext cx="323215" cy="698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" spc="-55" dirty="0">
                <a:solidFill>
                  <a:srgbClr val="0A5D8C"/>
                </a:solidFill>
                <a:latin typeface="Arial"/>
                <a:cs typeface="Arial"/>
              </a:rPr>
              <a:t>0</a:t>
            </a:r>
            <a:r>
              <a:rPr sz="250" spc="45" dirty="0">
                <a:solidFill>
                  <a:srgbClr val="0A5D8C"/>
                </a:solidFill>
                <a:latin typeface="Arial"/>
                <a:cs typeface="Arial"/>
              </a:rPr>
              <a:t>   </a:t>
            </a:r>
            <a:r>
              <a:rPr sz="250" spc="-20" dirty="0">
                <a:solidFill>
                  <a:srgbClr val="286EA1"/>
                </a:solidFill>
                <a:latin typeface="Arial"/>
                <a:cs typeface="Arial"/>
              </a:rPr>
              <a:t>19'</a:t>
            </a:r>
            <a:r>
              <a:rPr sz="250" spc="-20" dirty="0">
                <a:solidFill>
                  <a:srgbClr val="6285BC"/>
                </a:solidFill>
                <a:latin typeface="Arial"/>
                <a:cs typeface="Arial"/>
              </a:rPr>
              <a:t>1!!:</a:t>
            </a:r>
            <a:r>
              <a:rPr sz="250" spc="-20" dirty="0">
                <a:solidFill>
                  <a:srgbClr val="286EA1"/>
                </a:solidFill>
                <a:latin typeface="Arial"/>
                <a:cs typeface="Arial"/>
              </a:rPr>
              <a:t>N</a:t>
            </a:r>
            <a:r>
              <a:rPr sz="250" spc="90" dirty="0">
                <a:solidFill>
                  <a:srgbClr val="286EA1"/>
                </a:solidFill>
                <a:latin typeface="Arial"/>
                <a:cs typeface="Arial"/>
              </a:rPr>
              <a:t> </a:t>
            </a:r>
            <a:r>
              <a:rPr sz="250" spc="-10" dirty="0">
                <a:solidFill>
                  <a:srgbClr val="6DC807"/>
                </a:solidFill>
                <a:latin typeface="Arial"/>
                <a:cs typeface="Arial"/>
              </a:rPr>
              <a:t>T</a:t>
            </a:r>
            <a:r>
              <a:rPr sz="250" spc="50" dirty="0">
                <a:solidFill>
                  <a:srgbClr val="6DC807"/>
                </a:solidFill>
                <a:latin typeface="Arial"/>
                <a:cs typeface="Arial"/>
              </a:rPr>
              <a:t> </a:t>
            </a:r>
            <a:r>
              <a:rPr sz="250" spc="-15" dirty="0">
                <a:solidFill>
                  <a:srgbClr val="6DC807"/>
                </a:solidFill>
                <a:latin typeface="Arial"/>
                <a:cs typeface="Arial"/>
              </a:rPr>
              <a:t>SO</a:t>
            </a:r>
            <a:r>
              <a:rPr sz="250" spc="145" dirty="0">
                <a:solidFill>
                  <a:srgbClr val="6DC807"/>
                </a:solidFill>
                <a:latin typeface="Arial"/>
                <a:cs typeface="Arial"/>
              </a:rPr>
              <a:t> </a:t>
            </a:r>
            <a:r>
              <a:rPr sz="250" spc="-10" dirty="0">
                <a:solidFill>
                  <a:srgbClr val="6DC807"/>
                </a:solidFill>
                <a:latin typeface="Arial"/>
                <a:cs typeface="Arial"/>
              </a:rPr>
              <a:t>B</a:t>
            </a:r>
            <a:endParaRPr sz="250">
              <a:latin typeface="Arial"/>
              <a:cs typeface="Arial"/>
            </a:endParaRPr>
          </a:p>
        </p:txBody>
      </p:sp>
      <p:sp>
        <p:nvSpPr>
          <p:cNvPr id="487" name="object 487"/>
          <p:cNvSpPr txBox="1"/>
          <p:nvPr/>
        </p:nvSpPr>
        <p:spPr>
          <a:xfrm>
            <a:off x="17854840" y="4178203"/>
            <a:ext cx="313055" cy="825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50" spc="-30" dirty="0">
                <a:solidFill>
                  <a:srgbClr val="A8AAAE"/>
                </a:solidFill>
                <a:latin typeface="Arial"/>
                <a:cs typeface="Arial"/>
              </a:rPr>
              <a:t>;-,:-</a:t>
            </a:r>
            <a:r>
              <a:rPr sz="350" spc="-25" dirty="0">
                <a:solidFill>
                  <a:srgbClr val="A8AAAE"/>
                </a:solidFill>
                <a:latin typeface="Arial"/>
                <a:cs typeface="Arial"/>
              </a:rPr>
              <a:t>.</a:t>
            </a:r>
            <a:r>
              <a:rPr sz="350" dirty="0">
                <a:solidFill>
                  <a:srgbClr val="A8AAAE"/>
                </a:solidFill>
                <a:latin typeface="Arial"/>
                <a:cs typeface="Arial"/>
              </a:rPr>
              <a:t>  </a:t>
            </a:r>
            <a:r>
              <a:rPr sz="350" spc="-25" dirty="0">
                <a:solidFill>
                  <a:srgbClr val="A8AAAE"/>
                </a:solidFill>
                <a:latin typeface="Arial"/>
                <a:cs typeface="Arial"/>
              </a:rPr>
              <a:t> </a:t>
            </a:r>
            <a:r>
              <a:rPr sz="350" spc="-35" dirty="0">
                <a:solidFill>
                  <a:srgbClr val="A8AAAE"/>
                </a:solidFill>
                <a:latin typeface="Arial"/>
                <a:cs typeface="Arial"/>
              </a:rPr>
              <a:t>"</a:t>
            </a:r>
            <a:r>
              <a:rPr sz="350" spc="-30" dirty="0">
                <a:solidFill>
                  <a:srgbClr val="A8AAAE"/>
                </a:solidFill>
                <a:latin typeface="Arial"/>
                <a:cs typeface="Arial"/>
              </a:rPr>
              <a:t>"</a:t>
            </a:r>
            <a:r>
              <a:rPr sz="350" dirty="0">
                <a:solidFill>
                  <a:srgbClr val="A8AAAE"/>
                </a:solidFill>
                <a:latin typeface="Arial"/>
                <a:cs typeface="Arial"/>
              </a:rPr>
              <a:t> </a:t>
            </a:r>
            <a:r>
              <a:rPr sz="350" spc="-15" dirty="0">
                <a:solidFill>
                  <a:srgbClr val="A8AAAE"/>
                </a:solidFill>
                <a:latin typeface="Arial"/>
                <a:cs typeface="Arial"/>
              </a:rPr>
              <a:t> </a:t>
            </a:r>
            <a:r>
              <a:rPr sz="350" spc="-45" dirty="0">
                <a:solidFill>
                  <a:srgbClr val="2D2B2D"/>
                </a:solidFill>
                <a:latin typeface="Arial"/>
                <a:cs typeface="Arial"/>
              </a:rPr>
              <a:t>dens</a:t>
            </a:r>
            <a:r>
              <a:rPr sz="35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350" spc="2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350" spc="-20" dirty="0">
                <a:solidFill>
                  <a:srgbClr val="0C0A0C"/>
                </a:solidFill>
                <a:latin typeface="Arial"/>
                <a:cs typeface="Arial"/>
              </a:rPr>
              <a:t>i</a:t>
            </a:r>
            <a:r>
              <a:rPr sz="350" spc="-60" dirty="0">
                <a:solidFill>
                  <a:srgbClr val="0C0A0C"/>
                </a:solidFill>
                <a:latin typeface="Arial"/>
                <a:cs typeface="Arial"/>
              </a:rPr>
              <a:t> </a:t>
            </a:r>
            <a:r>
              <a:rPr sz="350" spc="-35" dirty="0">
                <a:solidFill>
                  <a:srgbClr val="2D2B2D"/>
                </a:solidFill>
                <a:latin typeface="Arial"/>
                <a:cs typeface="Arial"/>
              </a:rPr>
              <a:t>ty</a:t>
            </a:r>
            <a:endParaRPr sz="350">
              <a:latin typeface="Arial"/>
              <a:cs typeface="Arial"/>
            </a:endParaRPr>
          </a:p>
        </p:txBody>
      </p:sp>
      <p:sp>
        <p:nvSpPr>
          <p:cNvPr id="488" name="object 488"/>
          <p:cNvSpPr txBox="1"/>
          <p:nvPr/>
        </p:nvSpPr>
        <p:spPr>
          <a:xfrm>
            <a:off x="17418130" y="4382763"/>
            <a:ext cx="770890" cy="21462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650" b="1" spc="-85" dirty="0">
                <a:solidFill>
                  <a:srgbClr val="FB5031"/>
                </a:solidFill>
                <a:latin typeface="Times New Roman"/>
                <a:cs typeface="Times New Roman"/>
              </a:rPr>
              <a:t>0</a:t>
            </a:r>
            <a:r>
              <a:rPr sz="650" b="1" spc="25" dirty="0">
                <a:solidFill>
                  <a:srgbClr val="FB5031"/>
                </a:solidFill>
                <a:latin typeface="Times New Roman"/>
                <a:cs typeface="Times New Roman"/>
              </a:rPr>
              <a:t>    </a:t>
            </a:r>
            <a:r>
              <a:rPr sz="650" b="1" spc="-85" dirty="0">
                <a:solidFill>
                  <a:srgbClr val="494D4F"/>
                </a:solidFill>
                <a:latin typeface="Times New Roman"/>
                <a:cs typeface="Times New Roman"/>
              </a:rPr>
              <a:t>Sysd</a:t>
            </a:r>
            <a:r>
              <a:rPr sz="650" b="1" spc="95" dirty="0">
                <a:solidFill>
                  <a:srgbClr val="494D4F"/>
                </a:solidFill>
                <a:latin typeface="Times New Roman"/>
                <a:cs typeface="Times New Roman"/>
              </a:rPr>
              <a:t> </a:t>
            </a:r>
            <a:r>
              <a:rPr sz="650" b="1" spc="-5" dirty="0">
                <a:solidFill>
                  <a:srgbClr val="494D4F"/>
                </a:solidFill>
                <a:latin typeface="Times New Roman"/>
                <a:cs typeface="Times New Roman"/>
              </a:rPr>
              <a:t>ig</a:t>
            </a:r>
            <a:r>
              <a:rPr sz="650" b="1" spc="325" dirty="0">
                <a:solidFill>
                  <a:srgbClr val="494D4F"/>
                </a:solidFill>
                <a:latin typeface="Times New Roman"/>
                <a:cs typeface="Times New Roman"/>
              </a:rPr>
              <a:t> </a:t>
            </a:r>
            <a:r>
              <a:rPr sz="1200" b="1" spc="-190" dirty="0">
                <a:solidFill>
                  <a:srgbClr val="0A97D6"/>
                </a:solidFill>
                <a:latin typeface="Times New Roman"/>
                <a:cs typeface="Times New Roman"/>
              </a:rPr>
              <a:t>Cm.??.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89" name="object 489"/>
          <p:cNvSpPr txBox="1"/>
          <p:nvPr/>
        </p:nvSpPr>
        <p:spPr>
          <a:xfrm>
            <a:off x="17563769" y="5379340"/>
            <a:ext cx="568325" cy="22732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5" dirty="0">
                <a:solidFill>
                  <a:srgbClr val="0C0A0C"/>
                </a:solidFill>
                <a:latin typeface="Arial"/>
                <a:cs typeface="Arial"/>
              </a:rPr>
              <a:t>fluentd</a:t>
            </a:r>
            <a:endParaRPr sz="1300">
              <a:latin typeface="Arial"/>
              <a:cs typeface="Arial"/>
            </a:endParaRPr>
          </a:p>
        </p:txBody>
      </p:sp>
      <p:sp>
        <p:nvSpPr>
          <p:cNvPr id="490" name="object 490"/>
          <p:cNvSpPr/>
          <p:nvPr/>
        </p:nvSpPr>
        <p:spPr>
          <a:xfrm>
            <a:off x="17516391" y="5703429"/>
            <a:ext cx="656590" cy="114935"/>
          </a:xfrm>
          <a:custGeom>
            <a:avLst/>
            <a:gdLst/>
            <a:ahLst/>
            <a:cxnLst/>
            <a:rect l="l" t="t" r="r" b="b"/>
            <a:pathLst>
              <a:path w="656590" h="114935">
                <a:moveTo>
                  <a:pt x="656485" y="114491"/>
                </a:moveTo>
                <a:lnTo>
                  <a:pt x="0" y="114491"/>
                </a:lnTo>
                <a:lnTo>
                  <a:pt x="0" y="0"/>
                </a:lnTo>
                <a:lnTo>
                  <a:pt x="656485" y="0"/>
                </a:lnTo>
                <a:lnTo>
                  <a:pt x="656485" y="114491"/>
                </a:lnTo>
                <a:close/>
              </a:path>
            </a:pathLst>
          </a:custGeom>
          <a:solidFill>
            <a:srgbClr val="4D6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 txBox="1"/>
          <p:nvPr/>
        </p:nvSpPr>
        <p:spPr>
          <a:xfrm>
            <a:off x="17503688" y="5694048"/>
            <a:ext cx="69469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00" spc="75" dirty="0">
                <a:solidFill>
                  <a:srgbClr val="F4F6FB"/>
                </a:solidFill>
                <a:latin typeface="Arial"/>
                <a:cs typeface="Arial"/>
              </a:rPr>
              <a:t>CNC</a:t>
            </a:r>
            <a:r>
              <a:rPr sz="600" spc="65" dirty="0">
                <a:solidFill>
                  <a:srgbClr val="F4F6FB"/>
                </a:solidFill>
                <a:latin typeface="Arial"/>
                <a:cs typeface="Arial"/>
              </a:rPr>
              <a:t>F</a:t>
            </a:r>
            <a:r>
              <a:rPr sz="600" spc="-70" dirty="0">
                <a:solidFill>
                  <a:srgbClr val="F4F6FB"/>
                </a:solidFill>
                <a:latin typeface="Arial"/>
                <a:cs typeface="Arial"/>
              </a:rPr>
              <a:t> </a:t>
            </a:r>
            <a:r>
              <a:rPr sz="650" spc="15" dirty="0">
                <a:solidFill>
                  <a:srgbClr val="F4F6FB"/>
                </a:solidFill>
                <a:latin typeface="Arial"/>
                <a:cs typeface="Arial"/>
              </a:rPr>
              <a:t>Incubating</a:t>
            </a:r>
            <a:endParaRPr sz="650">
              <a:latin typeface="Arial"/>
              <a:cs typeface="Arial"/>
            </a:endParaRPr>
          </a:p>
        </p:txBody>
      </p:sp>
      <p:sp>
        <p:nvSpPr>
          <p:cNvPr id="492" name="object 492"/>
          <p:cNvSpPr txBox="1"/>
          <p:nvPr/>
        </p:nvSpPr>
        <p:spPr>
          <a:xfrm>
            <a:off x="18258502" y="1330093"/>
            <a:ext cx="650240" cy="170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spc="45" dirty="0">
                <a:solidFill>
                  <a:srgbClr val="56A8AA"/>
                </a:solidFill>
                <a:latin typeface="Arial"/>
                <a:cs typeface="Arial"/>
              </a:rPr>
              <a:t>Monitoring</a:t>
            </a:r>
            <a:endParaRPr sz="950">
              <a:latin typeface="Arial"/>
              <a:cs typeface="Arial"/>
            </a:endParaRPr>
          </a:p>
        </p:txBody>
      </p:sp>
      <p:sp>
        <p:nvSpPr>
          <p:cNvPr id="493" name="object 493"/>
          <p:cNvSpPr txBox="1"/>
          <p:nvPr/>
        </p:nvSpPr>
        <p:spPr>
          <a:xfrm>
            <a:off x="18290229" y="2541721"/>
            <a:ext cx="243840" cy="699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400" spc="175" dirty="0">
                <a:solidFill>
                  <a:srgbClr val="2D2B2D"/>
                </a:solidFill>
                <a:latin typeface="Arial"/>
                <a:cs typeface="Arial"/>
              </a:rPr>
              <a:t>•</a:t>
            </a:r>
            <a:endParaRPr sz="4400">
              <a:latin typeface="Arial"/>
              <a:cs typeface="Arial"/>
            </a:endParaRPr>
          </a:p>
        </p:txBody>
      </p:sp>
      <p:sp>
        <p:nvSpPr>
          <p:cNvPr id="494" name="object 494"/>
          <p:cNvSpPr txBox="1"/>
          <p:nvPr/>
        </p:nvSpPr>
        <p:spPr>
          <a:xfrm>
            <a:off x="18276721" y="3034763"/>
            <a:ext cx="271780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spc="10" dirty="0">
                <a:solidFill>
                  <a:srgbClr val="2F4252"/>
                </a:solidFill>
                <a:latin typeface="Times New Roman"/>
                <a:cs typeface="Times New Roman"/>
              </a:rPr>
              <a:t>I</a:t>
            </a:r>
            <a:r>
              <a:rPr sz="400" spc="10" dirty="0">
                <a:solidFill>
                  <a:srgbClr val="2D2B2D"/>
                </a:solidFill>
                <a:latin typeface="Times New Roman"/>
                <a:cs typeface="Times New Roman"/>
              </a:rPr>
              <a:t>NSTL\NI\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495" name="object 495"/>
          <p:cNvSpPr txBox="1"/>
          <p:nvPr/>
        </p:nvSpPr>
        <p:spPr>
          <a:xfrm>
            <a:off x="17839982" y="3197363"/>
            <a:ext cx="1069975" cy="23367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869315" algn="l"/>
              </a:tabLst>
            </a:pPr>
            <a:r>
              <a:rPr sz="1500" spc="-104" baseline="2777" dirty="0">
                <a:solidFill>
                  <a:srgbClr val="FB0813"/>
                </a:solidFill>
                <a:latin typeface="Arial"/>
                <a:cs typeface="Arial"/>
              </a:rPr>
              <a:t>m</a:t>
            </a:r>
            <a:r>
              <a:rPr sz="1500" spc="-142" baseline="2777" dirty="0">
                <a:solidFill>
                  <a:srgbClr val="FD212A"/>
                </a:solidFill>
                <a:latin typeface="Arial"/>
                <a:cs typeface="Arial"/>
              </a:rPr>
              <a:t>e</a:t>
            </a:r>
            <a:r>
              <a:rPr sz="1500" spc="-60" baseline="2777" dirty="0">
                <a:solidFill>
                  <a:srgbClr val="FB0813"/>
                </a:solidFill>
                <a:latin typeface="Arial"/>
                <a:cs typeface="Arial"/>
              </a:rPr>
              <a:t>ros</a:t>
            </a:r>
            <a:r>
              <a:rPr sz="1500" baseline="2777" dirty="0">
                <a:solidFill>
                  <a:srgbClr val="FB0813"/>
                </a:solidFill>
                <a:latin typeface="Arial"/>
                <a:cs typeface="Arial"/>
              </a:rPr>
              <a:t> </a:t>
            </a:r>
            <a:r>
              <a:rPr sz="1500" spc="179" baseline="2777" dirty="0">
                <a:solidFill>
                  <a:srgbClr val="FB0813"/>
                </a:solidFill>
                <a:latin typeface="Arial"/>
                <a:cs typeface="Arial"/>
              </a:rPr>
              <a:t> </a:t>
            </a:r>
            <a:r>
              <a:rPr sz="550" b="1" spc="10" dirty="0">
                <a:solidFill>
                  <a:srgbClr val="0C0A0C"/>
                </a:solidFill>
                <a:latin typeface="Arial"/>
                <a:cs typeface="Arial"/>
              </a:rPr>
              <a:t>fi!agios</a:t>
            </a:r>
            <a:r>
              <a:rPr sz="550" b="1" spc="30" dirty="0">
                <a:solidFill>
                  <a:srgbClr val="0C0A0C"/>
                </a:solidFill>
                <a:latin typeface="Arial"/>
                <a:cs typeface="Arial"/>
              </a:rPr>
              <a:t> </a:t>
            </a:r>
            <a:r>
              <a:rPr sz="550" b="1" spc="10" dirty="0">
                <a:solidFill>
                  <a:srgbClr val="2D2B2D"/>
                </a:solidFill>
                <a:latin typeface="Arial"/>
                <a:cs typeface="Arial"/>
              </a:rPr>
              <a:t>·</a:t>
            </a:r>
            <a:r>
              <a:rPr sz="550" b="1" dirty="0">
                <a:solidFill>
                  <a:srgbClr val="2D2B2D"/>
                </a:solidFill>
                <a:latin typeface="Arial"/>
                <a:cs typeface="Arial"/>
              </a:rPr>
              <a:t>	</a:t>
            </a:r>
            <a:r>
              <a:rPr sz="1350" spc="-90" dirty="0">
                <a:solidFill>
                  <a:srgbClr val="1575BC"/>
                </a:solidFill>
                <a:latin typeface="Arial"/>
                <a:cs typeface="Arial"/>
              </a:rPr>
              <a:t>IN]</a:t>
            </a:r>
            <a:endParaRPr sz="1350">
              <a:latin typeface="Arial"/>
              <a:cs typeface="Arial"/>
            </a:endParaRPr>
          </a:p>
        </p:txBody>
      </p:sp>
      <p:sp>
        <p:nvSpPr>
          <p:cNvPr id="496" name="object 496"/>
          <p:cNvSpPr txBox="1"/>
          <p:nvPr/>
        </p:nvSpPr>
        <p:spPr>
          <a:xfrm>
            <a:off x="18248901" y="4052321"/>
            <a:ext cx="332105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spc="-50" dirty="0">
                <a:solidFill>
                  <a:srgbClr val="52B350"/>
                </a:solidFill>
                <a:latin typeface="Arial"/>
                <a:cs typeface="Arial"/>
              </a:rPr>
              <a:t>sign</a:t>
            </a:r>
            <a:r>
              <a:rPr sz="750" spc="-20" dirty="0">
                <a:solidFill>
                  <a:srgbClr val="52B350"/>
                </a:solidFill>
                <a:latin typeface="Arial"/>
                <a:cs typeface="Arial"/>
              </a:rPr>
              <a:t>a</a:t>
            </a:r>
            <a:r>
              <a:rPr sz="750" spc="-25" dirty="0">
                <a:solidFill>
                  <a:srgbClr val="34AC34"/>
                </a:solidFill>
                <a:latin typeface="Arial"/>
                <a:cs typeface="Arial"/>
              </a:rPr>
              <a:t>l </a:t>
            </a:r>
            <a:r>
              <a:rPr sz="750" spc="-50" dirty="0">
                <a:solidFill>
                  <a:srgbClr val="52B350"/>
                </a:solidFill>
                <a:latin typeface="Arial"/>
                <a:cs typeface="Arial"/>
              </a:rPr>
              <a:t>fx</a:t>
            </a:r>
            <a:endParaRPr sz="750">
              <a:latin typeface="Arial"/>
              <a:cs typeface="Arial"/>
            </a:endParaRPr>
          </a:p>
        </p:txBody>
      </p:sp>
      <p:sp>
        <p:nvSpPr>
          <p:cNvPr id="497" name="object 497"/>
          <p:cNvSpPr txBox="1"/>
          <p:nvPr/>
        </p:nvSpPr>
        <p:spPr>
          <a:xfrm>
            <a:off x="18319883" y="5069877"/>
            <a:ext cx="29527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-15" dirty="0">
                <a:solidFill>
                  <a:srgbClr val="3BA89C"/>
                </a:solidFill>
                <a:latin typeface="Times New Roman"/>
                <a:cs typeface="Times New Roman"/>
              </a:rPr>
              <a:t>\)</a:t>
            </a:r>
            <a:r>
              <a:rPr sz="500" spc="300" dirty="0">
                <a:solidFill>
                  <a:srgbClr val="3BA89C"/>
                </a:solidFill>
                <a:latin typeface="Times New Roman"/>
                <a:cs typeface="Times New Roman"/>
              </a:rPr>
              <a:t> </a:t>
            </a:r>
            <a:r>
              <a:rPr sz="500" spc="-20" dirty="0">
                <a:solidFill>
                  <a:srgbClr val="2D2B2D"/>
                </a:solidFill>
                <a:latin typeface="Times New Roman"/>
                <a:cs typeface="Times New Roman"/>
              </a:rPr>
              <a:t>e</a:t>
            </a:r>
            <a:r>
              <a:rPr sz="500" spc="-20" dirty="0">
                <a:solidFill>
                  <a:srgbClr val="828587"/>
                </a:solidFill>
                <a:latin typeface="Times New Roman"/>
                <a:cs typeface="Times New Roman"/>
              </a:rPr>
              <a:t>l</a:t>
            </a:r>
            <a:r>
              <a:rPr sz="500" spc="-20" dirty="0">
                <a:solidFill>
                  <a:srgbClr val="494D4F"/>
                </a:solidFill>
                <a:latin typeface="Times New Roman"/>
                <a:cs typeface="Times New Roman"/>
              </a:rPr>
              <a:t>ast</a:t>
            </a:r>
            <a:r>
              <a:rPr sz="500" spc="5" dirty="0">
                <a:solidFill>
                  <a:srgbClr val="494D4F"/>
                </a:solidFill>
                <a:latin typeface="Times New Roman"/>
                <a:cs typeface="Times New Roman"/>
              </a:rPr>
              <a:t> </a:t>
            </a:r>
            <a:r>
              <a:rPr sz="500" dirty="0">
                <a:solidFill>
                  <a:srgbClr val="0C0A0C"/>
                </a:solidFill>
                <a:latin typeface="Times New Roman"/>
                <a:cs typeface="Times New Roman"/>
              </a:rPr>
              <a:t>i</a:t>
            </a:r>
            <a:r>
              <a:rPr sz="500" dirty="0">
                <a:solidFill>
                  <a:srgbClr val="2D2B2D"/>
                </a:solidFill>
                <a:latin typeface="Times New Roman"/>
                <a:cs typeface="Times New Roman"/>
              </a:rPr>
              <a:t>c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498" name="object 498"/>
          <p:cNvSpPr/>
          <p:nvPr/>
        </p:nvSpPr>
        <p:spPr>
          <a:xfrm>
            <a:off x="18411221" y="5405493"/>
            <a:ext cx="189230" cy="78105"/>
          </a:xfrm>
          <a:custGeom>
            <a:avLst/>
            <a:gdLst/>
            <a:ahLst/>
            <a:cxnLst/>
            <a:rect l="l" t="t" r="r" b="b"/>
            <a:pathLst>
              <a:path w="189230" h="78104">
                <a:moveTo>
                  <a:pt x="188672" y="77670"/>
                </a:moveTo>
                <a:lnTo>
                  <a:pt x="0" y="77670"/>
                </a:lnTo>
                <a:lnTo>
                  <a:pt x="0" y="0"/>
                </a:lnTo>
                <a:lnTo>
                  <a:pt x="188672" y="0"/>
                </a:lnTo>
                <a:lnTo>
                  <a:pt x="188672" y="77670"/>
                </a:lnTo>
                <a:close/>
              </a:path>
            </a:pathLst>
          </a:custGeom>
          <a:solidFill>
            <a:srgbClr val="E2E2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 txBox="1"/>
          <p:nvPr/>
        </p:nvSpPr>
        <p:spPr>
          <a:xfrm>
            <a:off x="18303768" y="5368849"/>
            <a:ext cx="31242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i="1" spc="5" dirty="0">
                <a:solidFill>
                  <a:srgbClr val="07B5E8"/>
                </a:solidFill>
                <a:latin typeface="Times New Roman"/>
                <a:cs typeface="Times New Roman"/>
              </a:rPr>
              <a:t>(f</a:t>
            </a:r>
            <a:r>
              <a:rPr sz="650" i="1" spc="114" dirty="0">
                <a:solidFill>
                  <a:srgbClr val="07B5E8"/>
                </a:solidFill>
                <a:latin typeface="Times New Roman"/>
                <a:cs typeface="Times New Roman"/>
              </a:rPr>
              <a:t> </a:t>
            </a:r>
            <a:r>
              <a:rPr sz="450" spc="15" dirty="0">
                <a:solidFill>
                  <a:srgbClr val="A8AAAE"/>
                </a:solidFill>
                <a:latin typeface="Times New Roman"/>
                <a:cs typeface="Times New Roman"/>
              </a:rPr>
              <a:t>\ogz:.io</a:t>
            </a:r>
            <a:endParaRPr sz="450">
              <a:latin typeface="Times New Roman"/>
              <a:cs typeface="Times New Roman"/>
            </a:endParaRPr>
          </a:p>
        </p:txBody>
      </p:sp>
      <p:sp>
        <p:nvSpPr>
          <p:cNvPr id="500" name="object 500"/>
          <p:cNvSpPr txBox="1"/>
          <p:nvPr/>
        </p:nvSpPr>
        <p:spPr>
          <a:xfrm>
            <a:off x="18321601" y="5541940"/>
            <a:ext cx="480059" cy="637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945">
              <a:lnSpc>
                <a:spcPts val="2065"/>
              </a:lnSpc>
              <a:spcBef>
                <a:spcPts val="100"/>
              </a:spcBef>
            </a:pPr>
            <a:r>
              <a:rPr sz="1900" b="1" spc="-994" dirty="0">
                <a:solidFill>
                  <a:srgbClr val="07B5E8"/>
                </a:solidFill>
                <a:latin typeface="Times New Roman"/>
                <a:cs typeface="Times New Roman"/>
              </a:rPr>
              <a:t>a</a:t>
            </a: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ts val="445"/>
              </a:lnSpc>
            </a:pPr>
            <a:r>
              <a:rPr sz="550" dirty="0">
                <a:solidFill>
                  <a:srgbClr val="494D4F"/>
                </a:solidFill>
                <a:latin typeface="Times New Roman"/>
                <a:cs typeface="Times New Roman"/>
              </a:rPr>
              <a:t>suno</a:t>
            </a:r>
            <a:r>
              <a:rPr sz="550" dirty="0">
                <a:solidFill>
                  <a:srgbClr val="3FB3E6"/>
                </a:solidFill>
                <a:latin typeface="Times New Roman"/>
                <a:cs typeface="Times New Roman"/>
              </a:rPr>
              <a:t>og,c</a:t>
            </a:r>
            <a:endParaRPr sz="5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 marL="65405">
              <a:lnSpc>
                <a:spcPct val="100000"/>
              </a:lnSpc>
              <a:spcBef>
                <a:spcPts val="480"/>
              </a:spcBef>
            </a:pPr>
            <a:r>
              <a:rPr sz="950" spc="-10" dirty="0">
                <a:solidFill>
                  <a:srgbClr val="56A8AA"/>
                </a:solidFill>
                <a:latin typeface="Arial"/>
                <a:cs typeface="Arial"/>
              </a:rPr>
              <a:t>Tracing</a:t>
            </a:r>
            <a:endParaRPr sz="950">
              <a:latin typeface="Arial"/>
              <a:cs typeface="Arial"/>
            </a:endParaRPr>
          </a:p>
        </p:txBody>
      </p:sp>
      <p:sp>
        <p:nvSpPr>
          <p:cNvPr id="501" name="object 501"/>
          <p:cNvSpPr txBox="1"/>
          <p:nvPr/>
        </p:nvSpPr>
        <p:spPr>
          <a:xfrm>
            <a:off x="18641538" y="1718234"/>
            <a:ext cx="339090" cy="825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50" spc="-5" dirty="0">
                <a:solidFill>
                  <a:srgbClr val="828587"/>
                </a:solidFill>
                <a:latin typeface="Times New Roman"/>
                <a:cs typeface="Times New Roman"/>
              </a:rPr>
              <a:t>.:.Y"OYN/\MICS</a:t>
            </a:r>
            <a:endParaRPr sz="350">
              <a:latin typeface="Times New Roman"/>
              <a:cs typeface="Times New Roman"/>
            </a:endParaRPr>
          </a:p>
        </p:txBody>
      </p:sp>
      <p:sp>
        <p:nvSpPr>
          <p:cNvPr id="502" name="object 502"/>
          <p:cNvSpPr txBox="1"/>
          <p:nvPr/>
        </p:nvSpPr>
        <p:spPr>
          <a:xfrm>
            <a:off x="18666269" y="1964755"/>
            <a:ext cx="51625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46710" algn="l"/>
              </a:tabLst>
            </a:pPr>
            <a:r>
              <a:rPr sz="2925" b="1" spc="-97" baseline="2849" dirty="0">
                <a:solidFill>
                  <a:srgbClr val="1D8A87"/>
                </a:solidFill>
                <a:latin typeface="Times New Roman"/>
                <a:cs typeface="Times New Roman"/>
              </a:rPr>
              <a:t>C	</a:t>
            </a:r>
            <a:r>
              <a:rPr sz="2100" b="1" spc="60" dirty="0">
                <a:solidFill>
                  <a:srgbClr val="0C0A0C"/>
                </a:solidFill>
                <a:latin typeface="Arial"/>
                <a:cs typeface="Arial"/>
              </a:rPr>
              <a:t>0</a:t>
            </a:r>
            <a:endParaRPr sz="2100">
              <a:latin typeface="Arial"/>
              <a:cs typeface="Arial"/>
            </a:endParaRPr>
          </a:p>
        </p:txBody>
      </p:sp>
      <p:sp>
        <p:nvSpPr>
          <p:cNvPr id="503" name="object 503"/>
          <p:cNvSpPr txBox="1"/>
          <p:nvPr/>
        </p:nvSpPr>
        <p:spPr>
          <a:xfrm>
            <a:off x="18657882" y="2221768"/>
            <a:ext cx="61214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90220" algn="l"/>
              </a:tabLst>
            </a:pPr>
            <a:r>
              <a:rPr sz="500" dirty="0">
                <a:solidFill>
                  <a:srgbClr val="2F4252"/>
                </a:solidFill>
                <a:latin typeface="Arial"/>
                <a:cs typeface="Arial"/>
              </a:rPr>
              <a:t>centr</a:t>
            </a:r>
            <a:r>
              <a:rPr sz="500" spc="60" dirty="0">
                <a:solidFill>
                  <a:srgbClr val="2F4252"/>
                </a:solidFill>
                <a:latin typeface="Arial"/>
                <a:cs typeface="Arial"/>
              </a:rPr>
              <a:t> </a:t>
            </a:r>
            <a:r>
              <a:rPr sz="500" spc="-5" dirty="0">
                <a:solidFill>
                  <a:srgbClr val="494D4F"/>
                </a:solidFill>
                <a:latin typeface="Arial"/>
                <a:cs typeface="Arial"/>
              </a:rPr>
              <a:t>eo</a:t>
            </a:r>
            <a:r>
              <a:rPr sz="500" dirty="0">
                <a:solidFill>
                  <a:srgbClr val="494D4F"/>
                </a:solidFill>
                <a:latin typeface="Arial"/>
                <a:cs typeface="Arial"/>
              </a:rPr>
              <a:t>n	</a:t>
            </a:r>
            <a:r>
              <a:rPr sz="350" b="1" spc="-10" dirty="0">
                <a:solidFill>
                  <a:srgbClr val="0C0A0C"/>
                </a:solidFill>
                <a:latin typeface="Times New Roman"/>
                <a:cs typeface="Times New Roman"/>
              </a:rPr>
              <a:t>C</a:t>
            </a:r>
            <a:r>
              <a:rPr sz="350" b="1" spc="20" dirty="0">
                <a:solidFill>
                  <a:srgbClr val="2D2B2D"/>
                </a:solidFill>
                <a:latin typeface="Times New Roman"/>
                <a:cs typeface="Times New Roman"/>
              </a:rPr>
              <a:t>obo</a:t>
            </a:r>
            <a:endParaRPr sz="350">
              <a:latin typeface="Times New Roman"/>
              <a:cs typeface="Times New Roman"/>
            </a:endParaRPr>
          </a:p>
        </p:txBody>
      </p:sp>
      <p:sp>
        <p:nvSpPr>
          <p:cNvPr id="504" name="object 504"/>
          <p:cNvSpPr txBox="1"/>
          <p:nvPr/>
        </p:nvSpPr>
        <p:spPr>
          <a:xfrm>
            <a:off x="18688730" y="2620397"/>
            <a:ext cx="236854" cy="100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-30" dirty="0">
                <a:solidFill>
                  <a:srgbClr val="6B7074"/>
                </a:solidFill>
                <a:latin typeface="Arial"/>
                <a:cs typeface="Arial"/>
              </a:rPr>
              <a:t>Grofono</a:t>
            </a:r>
            <a:endParaRPr sz="500">
              <a:latin typeface="Arial"/>
              <a:cs typeface="Arial"/>
            </a:endParaRPr>
          </a:p>
        </p:txBody>
      </p:sp>
      <p:sp>
        <p:nvSpPr>
          <p:cNvPr id="505" name="object 505"/>
          <p:cNvSpPr txBox="1"/>
          <p:nvPr/>
        </p:nvSpPr>
        <p:spPr>
          <a:xfrm>
            <a:off x="18643192" y="2940350"/>
            <a:ext cx="331470" cy="825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50" spc="-5" dirty="0">
                <a:solidFill>
                  <a:srgbClr val="C44F56"/>
                </a:solidFill>
                <a:latin typeface="Arial"/>
                <a:cs typeface="Arial"/>
              </a:rPr>
              <a:t>$       </a:t>
            </a:r>
            <a:r>
              <a:rPr sz="350" spc="-50" dirty="0">
                <a:solidFill>
                  <a:srgbClr val="C44F56"/>
                </a:solidFill>
                <a:latin typeface="Arial"/>
                <a:cs typeface="Arial"/>
              </a:rPr>
              <a:t> </a:t>
            </a:r>
            <a:r>
              <a:rPr sz="350" spc="-10" dirty="0">
                <a:solidFill>
                  <a:srgbClr val="D4131F"/>
                </a:solidFill>
                <a:latin typeface="Arial"/>
                <a:cs typeface="Arial"/>
              </a:rPr>
              <a:t>1R</a:t>
            </a:r>
            <a:r>
              <a:rPr sz="350" spc="-5" dirty="0">
                <a:solidFill>
                  <a:srgbClr val="D4131F"/>
                </a:solidFill>
                <a:latin typeface="Arial"/>
                <a:cs typeface="Arial"/>
              </a:rPr>
              <a:t>O</a:t>
            </a:r>
            <a:r>
              <a:rPr sz="350" spc="-55" dirty="0">
                <a:solidFill>
                  <a:srgbClr val="D4131F"/>
                </a:solidFill>
                <a:latin typeface="Arial"/>
                <a:cs typeface="Arial"/>
              </a:rPr>
              <a:t> </a:t>
            </a:r>
            <a:r>
              <a:rPr sz="350" spc="-5" dirty="0">
                <a:solidFill>
                  <a:srgbClr val="C44F56"/>
                </a:solidFill>
                <a:latin typeface="Arial"/>
                <a:cs typeface="Arial"/>
              </a:rPr>
              <a:t>N </a:t>
            </a:r>
            <a:r>
              <a:rPr sz="350" spc="-10" dirty="0">
                <a:solidFill>
                  <a:srgbClr val="6B7074"/>
                </a:solidFill>
                <a:latin typeface="Arial"/>
                <a:cs typeface="Arial"/>
              </a:rPr>
              <a:t>db</a:t>
            </a:r>
            <a:endParaRPr sz="350">
              <a:latin typeface="Arial"/>
              <a:cs typeface="Arial"/>
            </a:endParaRPr>
          </a:p>
        </p:txBody>
      </p:sp>
      <p:sp>
        <p:nvSpPr>
          <p:cNvPr id="506" name="object 506"/>
          <p:cNvSpPr txBox="1"/>
          <p:nvPr/>
        </p:nvSpPr>
        <p:spPr>
          <a:xfrm>
            <a:off x="18640868" y="3669425"/>
            <a:ext cx="30988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-70" dirty="0">
                <a:solidFill>
                  <a:srgbClr val="2D2B2D"/>
                </a:solidFill>
                <a:latin typeface="Arial"/>
                <a:cs typeface="Arial"/>
              </a:rPr>
              <a:t>O</a:t>
            </a:r>
            <a:r>
              <a:rPr sz="650" spc="-9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650" spc="-40" dirty="0">
                <a:solidFill>
                  <a:srgbClr val="0C0A0C"/>
                </a:solidFill>
                <a:latin typeface="Arial"/>
                <a:cs typeface="Arial"/>
              </a:rPr>
              <a:t>utl</a:t>
            </a:r>
            <a:r>
              <a:rPr sz="650" spc="-45" dirty="0">
                <a:solidFill>
                  <a:srgbClr val="0C0A0C"/>
                </a:solidFill>
                <a:latin typeface="Arial"/>
                <a:cs typeface="Arial"/>
              </a:rPr>
              <a:t>y</a:t>
            </a:r>
            <a:r>
              <a:rPr sz="650" dirty="0">
                <a:solidFill>
                  <a:srgbClr val="0C0A0C"/>
                </a:solidFill>
                <a:latin typeface="Arial"/>
                <a:cs typeface="Arial"/>
              </a:rPr>
              <a:t> </a:t>
            </a:r>
            <a:r>
              <a:rPr sz="650" spc="-20" dirty="0">
                <a:solidFill>
                  <a:srgbClr val="0C0A0C"/>
                </a:solidFill>
                <a:latin typeface="Arial"/>
                <a:cs typeface="Arial"/>
              </a:rPr>
              <a:t> </a:t>
            </a:r>
            <a:r>
              <a:rPr sz="650" spc="-45" dirty="0">
                <a:solidFill>
                  <a:srgbClr val="2D2B2D"/>
                </a:solidFill>
                <a:latin typeface="Arial"/>
                <a:cs typeface="Arial"/>
              </a:rPr>
              <a:t>er</a:t>
            </a:r>
            <a:endParaRPr sz="650">
              <a:latin typeface="Arial"/>
              <a:cs typeface="Arial"/>
            </a:endParaRPr>
          </a:p>
        </p:txBody>
      </p:sp>
      <p:sp>
        <p:nvSpPr>
          <p:cNvPr id="507" name="object 507"/>
          <p:cNvSpPr txBox="1"/>
          <p:nvPr/>
        </p:nvSpPr>
        <p:spPr>
          <a:xfrm>
            <a:off x="18659966" y="4346048"/>
            <a:ext cx="299085" cy="283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700" b="1" spc="-645" dirty="0">
                <a:solidFill>
                  <a:srgbClr val="2F4252"/>
                </a:solidFill>
                <a:latin typeface="Courier New"/>
                <a:cs typeface="Courier New"/>
              </a:rPr>
              <a:t>w</a:t>
            </a:r>
            <a:r>
              <a:rPr sz="1700" b="1" spc="-370" dirty="0">
                <a:solidFill>
                  <a:srgbClr val="605E60"/>
                </a:solidFill>
                <a:latin typeface="Courier New"/>
                <a:cs typeface="Courier New"/>
              </a:rPr>
              <a:t>f</a:t>
            </a:r>
            <a:r>
              <a:rPr sz="1700" b="1" spc="-425" dirty="0">
                <a:solidFill>
                  <a:srgbClr val="605E60"/>
                </a:solidFill>
                <a:latin typeface="Courier New"/>
                <a:cs typeface="Courier New"/>
              </a:rPr>
              <a:t>v</a:t>
            </a:r>
            <a:r>
              <a:rPr sz="1700" b="1" spc="-515" dirty="0">
                <a:solidFill>
                  <a:srgbClr val="2F4252"/>
                </a:solidFill>
                <a:latin typeface="Courier New"/>
                <a:cs typeface="Courier New"/>
              </a:rPr>
              <a:t>e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508" name="object 508"/>
          <p:cNvSpPr txBox="1"/>
          <p:nvPr/>
        </p:nvSpPr>
        <p:spPr>
          <a:xfrm>
            <a:off x="18699819" y="4550608"/>
            <a:ext cx="20955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50" dirty="0">
                <a:solidFill>
                  <a:srgbClr val="5D729C"/>
                </a:solidFill>
                <a:latin typeface="Arial"/>
                <a:cs typeface="Arial"/>
              </a:rPr>
              <a:t>cloud</a:t>
            </a:r>
            <a:endParaRPr sz="500">
              <a:latin typeface="Arial"/>
              <a:cs typeface="Arial"/>
            </a:endParaRPr>
          </a:p>
        </p:txBody>
      </p:sp>
      <p:sp>
        <p:nvSpPr>
          <p:cNvPr id="509" name="object 509"/>
          <p:cNvSpPr txBox="1"/>
          <p:nvPr/>
        </p:nvSpPr>
        <p:spPr>
          <a:xfrm>
            <a:off x="18358321" y="4744678"/>
            <a:ext cx="462915" cy="170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dirty="0">
                <a:solidFill>
                  <a:srgbClr val="56A8AA"/>
                </a:solidFill>
                <a:latin typeface="Arial"/>
                <a:cs typeface="Arial"/>
              </a:rPr>
              <a:t>Logging</a:t>
            </a:r>
            <a:endParaRPr sz="950">
              <a:latin typeface="Arial"/>
              <a:cs typeface="Arial"/>
            </a:endParaRPr>
          </a:p>
        </p:txBody>
      </p:sp>
      <p:sp>
        <p:nvSpPr>
          <p:cNvPr id="510" name="object 510"/>
          <p:cNvSpPr txBox="1"/>
          <p:nvPr/>
        </p:nvSpPr>
        <p:spPr>
          <a:xfrm>
            <a:off x="19071628" y="2924615"/>
            <a:ext cx="293370" cy="12001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b="1" spc="45" dirty="0">
                <a:solidFill>
                  <a:srgbClr val="0C0A0C"/>
                </a:solidFill>
                <a:latin typeface="Times New Roman"/>
                <a:cs typeface="Times New Roman"/>
              </a:rPr>
              <a:t>librato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511" name="object 511"/>
          <p:cNvSpPr txBox="1"/>
          <p:nvPr/>
        </p:nvSpPr>
        <p:spPr>
          <a:xfrm>
            <a:off x="19049452" y="4151977"/>
            <a:ext cx="28892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10" dirty="0">
                <a:solidFill>
                  <a:srgbClr val="4B6EBF"/>
                </a:solidFill>
                <a:latin typeface="Times New Roman"/>
                <a:cs typeface="Times New Roman"/>
              </a:rPr>
              <a:t>Stack</a:t>
            </a:r>
            <a:r>
              <a:rPr sz="500" spc="10" dirty="0">
                <a:solidFill>
                  <a:srgbClr val="2F4252"/>
                </a:solidFill>
                <a:latin typeface="Times New Roman"/>
                <a:cs typeface="Times New Roman"/>
              </a:rPr>
              <a:t>Rox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512" name="object 512"/>
          <p:cNvSpPr txBox="1"/>
          <p:nvPr/>
        </p:nvSpPr>
        <p:spPr>
          <a:xfrm>
            <a:off x="19017391" y="5080368"/>
            <a:ext cx="302260" cy="100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b="1" spc="-80" dirty="0">
                <a:solidFill>
                  <a:srgbClr val="0C0A0C"/>
                </a:solidFill>
                <a:latin typeface="Arial"/>
                <a:cs typeface="Arial"/>
              </a:rPr>
              <a:t>L</a:t>
            </a:r>
            <a:r>
              <a:rPr sz="500" b="1" spc="-15" dirty="0">
                <a:solidFill>
                  <a:srgbClr val="FF2103"/>
                </a:solidFill>
                <a:latin typeface="Arial"/>
                <a:cs typeface="Arial"/>
              </a:rPr>
              <a:t>e</a:t>
            </a:r>
            <a:r>
              <a:rPr sz="500" b="1" spc="40" dirty="0">
                <a:solidFill>
                  <a:srgbClr val="FF2103"/>
                </a:solidFill>
                <a:latin typeface="Arial"/>
                <a:cs typeface="Arial"/>
              </a:rPr>
              <a:t> </a:t>
            </a:r>
            <a:r>
              <a:rPr sz="500" b="1" spc="-25" dirty="0">
                <a:solidFill>
                  <a:srgbClr val="0C0A0C"/>
                </a:solidFill>
                <a:latin typeface="Arial"/>
                <a:cs typeface="Arial"/>
              </a:rPr>
              <a:t>GG</a:t>
            </a:r>
            <a:r>
              <a:rPr sz="500" b="1" spc="-15" dirty="0">
                <a:solidFill>
                  <a:srgbClr val="0C0A0C"/>
                </a:solidFill>
                <a:latin typeface="Arial"/>
                <a:cs typeface="Arial"/>
              </a:rPr>
              <a:t>L</a:t>
            </a:r>
            <a:r>
              <a:rPr sz="500" b="1" spc="-45" dirty="0">
                <a:solidFill>
                  <a:srgbClr val="0C0A0C"/>
                </a:solidFill>
                <a:latin typeface="Arial"/>
                <a:cs typeface="Arial"/>
              </a:rPr>
              <a:t> </a:t>
            </a:r>
            <a:r>
              <a:rPr sz="500" b="1" spc="25" dirty="0">
                <a:solidFill>
                  <a:srgbClr val="2D2B2D"/>
                </a:solidFill>
                <a:latin typeface="Arial"/>
                <a:cs typeface="Arial"/>
              </a:rPr>
              <a:t>Y</a:t>
            </a:r>
            <a:endParaRPr sz="500">
              <a:latin typeface="Arial"/>
              <a:cs typeface="Arial"/>
            </a:endParaRPr>
          </a:p>
        </p:txBody>
      </p:sp>
      <p:sp>
        <p:nvSpPr>
          <p:cNvPr id="513" name="object 513"/>
          <p:cNvSpPr txBox="1"/>
          <p:nvPr/>
        </p:nvSpPr>
        <p:spPr>
          <a:xfrm>
            <a:off x="19029379" y="5463262"/>
            <a:ext cx="27432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-5" dirty="0">
                <a:solidFill>
                  <a:srgbClr val="2D2B2D"/>
                </a:solidFill>
                <a:latin typeface="Times New Roman"/>
                <a:cs typeface="Times New Roman"/>
              </a:rPr>
              <a:t>semo</a:t>
            </a:r>
            <a:r>
              <a:rPr sz="500" spc="-5" dirty="0">
                <a:solidFill>
                  <a:srgbClr val="494D4F"/>
                </a:solidFill>
                <a:latin typeface="Times New Roman"/>
                <a:cs typeface="Times New Roman"/>
              </a:rPr>
              <a:t>tie</a:t>
            </a:r>
            <a:r>
              <a:rPr sz="500" spc="-5" dirty="0">
                <a:solidFill>
                  <a:srgbClr val="2D2B2D"/>
                </a:solidFill>
                <a:latin typeface="Times New Roman"/>
                <a:cs typeface="Times New Roman"/>
              </a:rPr>
              <a:t>xt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514" name="object 514"/>
          <p:cNvSpPr txBox="1"/>
          <p:nvPr/>
        </p:nvSpPr>
        <p:spPr>
          <a:xfrm>
            <a:off x="17519561" y="6716851"/>
            <a:ext cx="648970" cy="12001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spc="85" dirty="0">
                <a:solidFill>
                  <a:srgbClr val="4B6EBF"/>
                </a:solidFill>
                <a:latin typeface="Arial"/>
                <a:cs typeface="Arial"/>
              </a:rPr>
              <a:t>O</a:t>
            </a:r>
            <a:r>
              <a:rPr sz="600" spc="40" dirty="0">
                <a:solidFill>
                  <a:srgbClr val="0E57AC"/>
                </a:solidFill>
                <a:latin typeface="Arial"/>
                <a:cs typeface="Arial"/>
              </a:rPr>
              <a:t>P</a:t>
            </a:r>
            <a:r>
              <a:rPr sz="600" spc="-25" dirty="0">
                <a:solidFill>
                  <a:srgbClr val="0E57AC"/>
                </a:solidFill>
                <a:latin typeface="Arial"/>
                <a:cs typeface="Arial"/>
              </a:rPr>
              <a:t>E</a:t>
            </a:r>
            <a:r>
              <a:rPr sz="600" spc="45" dirty="0">
                <a:solidFill>
                  <a:srgbClr val="286EA1"/>
                </a:solidFill>
                <a:latin typeface="Arial"/>
                <a:cs typeface="Arial"/>
              </a:rPr>
              <a:t>N</a:t>
            </a:r>
            <a:r>
              <a:rPr sz="600" spc="-40" dirty="0">
                <a:solidFill>
                  <a:srgbClr val="286EA1"/>
                </a:solidFill>
                <a:latin typeface="Arial"/>
                <a:cs typeface="Arial"/>
              </a:rPr>
              <a:t> </a:t>
            </a:r>
            <a:r>
              <a:rPr sz="600" spc="20" dirty="0">
                <a:solidFill>
                  <a:srgbClr val="529CC6"/>
                </a:solidFill>
                <a:latin typeface="Arial"/>
                <a:cs typeface="Arial"/>
              </a:rPr>
              <a:t>T</a:t>
            </a:r>
            <a:r>
              <a:rPr sz="600" spc="10" dirty="0">
                <a:solidFill>
                  <a:srgbClr val="529CC6"/>
                </a:solidFill>
                <a:latin typeface="Arial"/>
                <a:cs typeface="Arial"/>
              </a:rPr>
              <a:t>R</a:t>
            </a:r>
            <a:r>
              <a:rPr sz="600" spc="25" dirty="0">
                <a:solidFill>
                  <a:srgbClr val="2F89AC"/>
                </a:solidFill>
                <a:latin typeface="Arial"/>
                <a:cs typeface="Arial"/>
              </a:rPr>
              <a:t>AC</a:t>
            </a:r>
            <a:r>
              <a:rPr sz="600" spc="45" dirty="0">
                <a:solidFill>
                  <a:srgbClr val="529CC6"/>
                </a:solidFill>
                <a:latin typeface="Arial"/>
                <a:cs typeface="Arial"/>
              </a:rPr>
              <a:t>I</a:t>
            </a:r>
            <a:r>
              <a:rPr sz="600" spc="25" dirty="0">
                <a:solidFill>
                  <a:srgbClr val="2F89AC"/>
                </a:solidFill>
                <a:latin typeface="Arial"/>
                <a:cs typeface="Arial"/>
              </a:rPr>
              <a:t>NG</a:t>
            </a:r>
            <a:endParaRPr sz="600">
              <a:latin typeface="Arial"/>
              <a:cs typeface="Arial"/>
            </a:endParaRPr>
          </a:p>
        </p:txBody>
      </p:sp>
      <p:sp>
        <p:nvSpPr>
          <p:cNvPr id="515" name="object 515"/>
          <p:cNvSpPr/>
          <p:nvPr/>
        </p:nvSpPr>
        <p:spPr>
          <a:xfrm>
            <a:off x="17510887" y="6936037"/>
            <a:ext cx="657225" cy="114935"/>
          </a:xfrm>
          <a:custGeom>
            <a:avLst/>
            <a:gdLst/>
            <a:ahLst/>
            <a:cxnLst/>
            <a:rect l="l" t="t" r="r" b="b"/>
            <a:pathLst>
              <a:path w="657225" h="114934">
                <a:moveTo>
                  <a:pt x="656747" y="114491"/>
                </a:moveTo>
                <a:lnTo>
                  <a:pt x="0" y="114491"/>
                </a:lnTo>
                <a:lnTo>
                  <a:pt x="0" y="0"/>
                </a:lnTo>
                <a:lnTo>
                  <a:pt x="656747" y="0"/>
                </a:lnTo>
                <a:lnTo>
                  <a:pt x="656747" y="114491"/>
                </a:lnTo>
                <a:close/>
              </a:path>
            </a:pathLst>
          </a:custGeom>
          <a:solidFill>
            <a:srgbClr val="4D6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6"/>
          <p:cNvSpPr txBox="1"/>
          <p:nvPr/>
        </p:nvSpPr>
        <p:spPr>
          <a:xfrm>
            <a:off x="17498179" y="6926656"/>
            <a:ext cx="69469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40" dirty="0">
                <a:solidFill>
                  <a:srgbClr val="F4F6FB"/>
                </a:solidFill>
                <a:latin typeface="Arial"/>
                <a:cs typeface="Arial"/>
              </a:rPr>
              <a:t>CNC</a:t>
            </a:r>
            <a:r>
              <a:rPr sz="650" spc="35" dirty="0">
                <a:solidFill>
                  <a:srgbClr val="F4F6FB"/>
                </a:solidFill>
                <a:latin typeface="Arial"/>
                <a:cs typeface="Arial"/>
              </a:rPr>
              <a:t>F</a:t>
            </a:r>
            <a:r>
              <a:rPr sz="650" spc="-85" dirty="0">
                <a:solidFill>
                  <a:srgbClr val="F4F6FB"/>
                </a:solidFill>
                <a:latin typeface="Arial"/>
                <a:cs typeface="Arial"/>
              </a:rPr>
              <a:t> </a:t>
            </a:r>
            <a:r>
              <a:rPr sz="650" spc="15" dirty="0">
                <a:solidFill>
                  <a:srgbClr val="F4F6FB"/>
                </a:solidFill>
                <a:latin typeface="Arial"/>
                <a:cs typeface="Arial"/>
              </a:rPr>
              <a:t>Incubating</a:t>
            </a:r>
            <a:endParaRPr sz="650">
              <a:latin typeface="Arial"/>
              <a:cs typeface="Arial"/>
            </a:endParaRPr>
          </a:p>
        </p:txBody>
      </p:sp>
      <p:sp>
        <p:nvSpPr>
          <p:cNvPr id="517" name="object 517"/>
          <p:cNvSpPr txBox="1"/>
          <p:nvPr/>
        </p:nvSpPr>
        <p:spPr>
          <a:xfrm>
            <a:off x="17217435" y="10461879"/>
            <a:ext cx="41910" cy="825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50" spc="10" dirty="0">
                <a:solidFill>
                  <a:srgbClr val="05EFD4"/>
                </a:solidFill>
                <a:latin typeface="Times New Roman"/>
                <a:cs typeface="Times New Roman"/>
              </a:rPr>
              <a:t>-</a:t>
            </a:r>
            <a:endParaRPr sz="350">
              <a:latin typeface="Times New Roman"/>
              <a:cs typeface="Times New Roman"/>
            </a:endParaRPr>
          </a:p>
        </p:txBody>
      </p:sp>
      <p:sp>
        <p:nvSpPr>
          <p:cNvPr id="518" name="object 518"/>
          <p:cNvSpPr txBox="1"/>
          <p:nvPr/>
        </p:nvSpPr>
        <p:spPr>
          <a:xfrm>
            <a:off x="17332165" y="10461879"/>
            <a:ext cx="270510" cy="18224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80010">
              <a:lnSpc>
                <a:spcPct val="100000"/>
              </a:lnSpc>
              <a:spcBef>
                <a:spcPts val="120"/>
              </a:spcBef>
            </a:pPr>
            <a:r>
              <a:rPr sz="350" spc="20" dirty="0">
                <a:solidFill>
                  <a:srgbClr val="494D4F"/>
                </a:solidFill>
                <a:latin typeface="Times New Roman"/>
                <a:cs typeface="Times New Roman"/>
              </a:rPr>
              <a:t>STACK</a:t>
            </a:r>
            <a:endParaRPr sz="350">
              <a:latin typeface="Times New Roman"/>
              <a:cs typeface="Times New Roman"/>
            </a:endParaRPr>
          </a:p>
          <a:p>
            <a:pPr marL="71120">
              <a:lnSpc>
                <a:spcPct val="100000"/>
              </a:lnSpc>
              <a:spcBef>
                <a:spcPts val="10"/>
              </a:spcBef>
            </a:pPr>
            <a:r>
              <a:rPr sz="250" spc="35" dirty="0">
                <a:solidFill>
                  <a:srgbClr val="828587"/>
                </a:solidFill>
                <a:latin typeface="Arial"/>
                <a:cs typeface="Arial"/>
              </a:rPr>
              <a:t>P</a:t>
            </a:r>
            <a:r>
              <a:rPr sz="250" spc="15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250" spc="25" dirty="0">
                <a:solidFill>
                  <a:srgbClr val="828587"/>
                </a:solidFill>
                <a:latin typeface="Arial"/>
                <a:cs typeface="Arial"/>
              </a:rPr>
              <a:t>OI</a:t>
            </a:r>
            <a:r>
              <a:rPr sz="250" spc="20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250" spc="40" dirty="0">
                <a:solidFill>
                  <a:srgbClr val="605E60"/>
                </a:solidFill>
                <a:latin typeface="Arial"/>
                <a:cs typeface="Arial"/>
              </a:rPr>
              <a:t>N</a:t>
            </a:r>
            <a:r>
              <a:rPr sz="250" spc="-15" dirty="0">
                <a:solidFill>
                  <a:srgbClr val="605E60"/>
                </a:solidFill>
                <a:latin typeface="Arial"/>
                <a:cs typeface="Arial"/>
              </a:rPr>
              <a:t> </a:t>
            </a:r>
            <a:r>
              <a:rPr sz="250" spc="35" dirty="0">
                <a:solidFill>
                  <a:srgbClr val="605E60"/>
                </a:solidFill>
                <a:latin typeface="Arial"/>
                <a:cs typeface="Arial"/>
              </a:rPr>
              <a:t>T</a:t>
            </a:r>
            <a:endParaRPr sz="250">
              <a:latin typeface="Arial"/>
              <a:cs typeface="Arial"/>
            </a:endParaRPr>
          </a:p>
          <a:p>
            <a:pPr marL="80645" indent="-68580">
              <a:lnSpc>
                <a:spcPct val="100000"/>
              </a:lnSpc>
              <a:spcBef>
                <a:spcPts val="55"/>
              </a:spcBef>
              <a:buClr>
                <a:srgbClr val="05EFD4"/>
              </a:buClr>
              <a:buChar char="•"/>
              <a:tabLst>
                <a:tab pos="81280" algn="l"/>
              </a:tabLst>
            </a:pPr>
            <a:r>
              <a:rPr sz="350" spc="25" dirty="0">
                <a:solidFill>
                  <a:srgbClr val="494D4F"/>
                </a:solidFill>
                <a:latin typeface="Arial"/>
                <a:cs typeface="Arial"/>
              </a:rPr>
              <a:t>CLOUD</a:t>
            </a:r>
            <a:endParaRPr sz="350">
              <a:latin typeface="Arial"/>
              <a:cs typeface="Arial"/>
            </a:endParaRPr>
          </a:p>
        </p:txBody>
      </p:sp>
      <p:sp>
        <p:nvSpPr>
          <p:cNvPr id="519" name="object 519"/>
          <p:cNvSpPr/>
          <p:nvPr/>
        </p:nvSpPr>
        <p:spPr>
          <a:xfrm>
            <a:off x="18338950" y="6936037"/>
            <a:ext cx="657225" cy="114935"/>
          </a:xfrm>
          <a:custGeom>
            <a:avLst/>
            <a:gdLst/>
            <a:ahLst/>
            <a:cxnLst/>
            <a:rect l="l" t="t" r="r" b="b"/>
            <a:pathLst>
              <a:path w="657225" h="114934">
                <a:moveTo>
                  <a:pt x="656747" y="114491"/>
                </a:moveTo>
                <a:lnTo>
                  <a:pt x="0" y="114491"/>
                </a:lnTo>
                <a:lnTo>
                  <a:pt x="0" y="0"/>
                </a:lnTo>
                <a:lnTo>
                  <a:pt x="656747" y="0"/>
                </a:lnTo>
                <a:lnTo>
                  <a:pt x="656747" y="114491"/>
                </a:lnTo>
                <a:close/>
              </a:path>
            </a:pathLst>
          </a:custGeom>
          <a:solidFill>
            <a:srgbClr val="4D6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object 520"/>
          <p:cNvSpPr txBox="1"/>
          <p:nvPr/>
        </p:nvSpPr>
        <p:spPr>
          <a:xfrm>
            <a:off x="18326239" y="6926656"/>
            <a:ext cx="69469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40" dirty="0">
                <a:solidFill>
                  <a:srgbClr val="F4F6FB"/>
                </a:solidFill>
                <a:latin typeface="Arial"/>
                <a:cs typeface="Arial"/>
              </a:rPr>
              <a:t>CNC</a:t>
            </a:r>
            <a:r>
              <a:rPr sz="650" spc="35" dirty="0">
                <a:solidFill>
                  <a:srgbClr val="F4F6FB"/>
                </a:solidFill>
                <a:latin typeface="Arial"/>
                <a:cs typeface="Arial"/>
              </a:rPr>
              <a:t>F</a:t>
            </a:r>
            <a:r>
              <a:rPr sz="650" spc="-85" dirty="0">
                <a:solidFill>
                  <a:srgbClr val="F4F6FB"/>
                </a:solidFill>
                <a:latin typeface="Arial"/>
                <a:cs typeface="Arial"/>
              </a:rPr>
              <a:t> </a:t>
            </a:r>
            <a:r>
              <a:rPr sz="650" spc="15" dirty="0">
                <a:solidFill>
                  <a:srgbClr val="DFE4F2"/>
                </a:solidFill>
                <a:latin typeface="Arial"/>
                <a:cs typeface="Arial"/>
              </a:rPr>
              <a:t>Incubating</a:t>
            </a:r>
            <a:endParaRPr sz="650">
              <a:latin typeface="Arial"/>
              <a:cs typeface="Arial"/>
            </a:endParaRPr>
          </a:p>
        </p:txBody>
      </p:sp>
      <p:sp>
        <p:nvSpPr>
          <p:cNvPr id="521" name="object 521"/>
          <p:cNvSpPr txBox="1"/>
          <p:nvPr/>
        </p:nvSpPr>
        <p:spPr>
          <a:xfrm>
            <a:off x="15917495" y="9911139"/>
            <a:ext cx="777240" cy="30988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9370">
              <a:lnSpc>
                <a:spcPts val="1850"/>
              </a:lnSpc>
              <a:spcBef>
                <a:spcPts val="135"/>
              </a:spcBef>
              <a:tabLst>
                <a:tab pos="447675" algn="l"/>
              </a:tabLst>
            </a:pPr>
            <a:r>
              <a:rPr sz="1700" spc="45" dirty="0">
                <a:solidFill>
                  <a:srgbClr val="FD672D"/>
                </a:solidFill>
                <a:latin typeface="Arial"/>
                <a:cs typeface="Arial"/>
              </a:rPr>
              <a:t>-«.	</a:t>
            </a:r>
            <a:r>
              <a:rPr sz="600" b="1" spc="35" dirty="0">
                <a:solidFill>
                  <a:srgbClr val="0C0A0C"/>
                </a:solidFill>
                <a:latin typeface="Times New Roman"/>
                <a:cs typeface="Times New Roman"/>
              </a:rPr>
              <a:t>H </a:t>
            </a:r>
            <a:r>
              <a:rPr sz="600" b="1" spc="20" dirty="0">
                <a:solidFill>
                  <a:srgbClr val="828587"/>
                </a:solidFill>
                <a:latin typeface="Times New Roman"/>
                <a:cs typeface="Times New Roman"/>
              </a:rPr>
              <a:t>he</a:t>
            </a:r>
            <a:r>
              <a:rPr sz="600" b="1" spc="-90" dirty="0">
                <a:solidFill>
                  <a:srgbClr val="828587"/>
                </a:solidFill>
                <a:latin typeface="Times New Roman"/>
                <a:cs typeface="Times New Roman"/>
              </a:rPr>
              <a:t> </a:t>
            </a:r>
            <a:r>
              <a:rPr sz="600" b="1" spc="15" dirty="0">
                <a:solidFill>
                  <a:srgbClr val="828587"/>
                </a:solidFill>
                <a:latin typeface="Times New Roman"/>
                <a:cs typeface="Times New Roman"/>
              </a:rPr>
              <a:t>ptio</a:t>
            </a:r>
            <a:endParaRPr sz="600">
              <a:latin typeface="Times New Roman"/>
              <a:cs typeface="Times New Roman"/>
            </a:endParaRPr>
          </a:p>
          <a:p>
            <a:pPr marL="12700">
              <a:lnSpc>
                <a:spcPts val="350"/>
              </a:lnSpc>
            </a:pPr>
            <a:r>
              <a:rPr sz="450" spc="5" dirty="0">
                <a:solidFill>
                  <a:srgbClr val="235B70"/>
                </a:solidFill>
                <a:latin typeface="Times New Roman"/>
                <a:cs typeface="Times New Roman"/>
              </a:rPr>
              <a:t>Cio.ntSwwm</a:t>
            </a:r>
            <a:endParaRPr sz="450">
              <a:latin typeface="Times New Roman"/>
              <a:cs typeface="Times New Roman"/>
            </a:endParaRPr>
          </a:p>
        </p:txBody>
      </p:sp>
      <p:sp>
        <p:nvSpPr>
          <p:cNvPr id="522" name="object 522"/>
          <p:cNvSpPr txBox="1"/>
          <p:nvPr/>
        </p:nvSpPr>
        <p:spPr>
          <a:xfrm>
            <a:off x="16816851" y="10162906"/>
            <a:ext cx="247650" cy="95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50" b="1" spc="-170" dirty="0">
                <a:solidFill>
                  <a:srgbClr val="2D2B2D"/>
                </a:solidFill>
                <a:latin typeface="Arial"/>
                <a:cs typeface="Arial"/>
              </a:rPr>
              <a:t>HUAW     </a:t>
            </a:r>
            <a:r>
              <a:rPr sz="450" b="1" spc="4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450" b="1" spc="-110" dirty="0">
                <a:solidFill>
                  <a:srgbClr val="494D4F"/>
                </a:solidFill>
                <a:latin typeface="Arial"/>
                <a:cs typeface="Arial"/>
              </a:rPr>
              <a:t>EI</a:t>
            </a:r>
            <a:endParaRPr sz="450">
              <a:latin typeface="Arial"/>
              <a:cs typeface="Arial"/>
            </a:endParaRPr>
          </a:p>
        </p:txBody>
      </p:sp>
      <p:sp>
        <p:nvSpPr>
          <p:cNvPr id="523" name="object 523"/>
          <p:cNvSpPr txBox="1"/>
          <p:nvPr/>
        </p:nvSpPr>
        <p:spPr>
          <a:xfrm>
            <a:off x="16947729" y="9549225"/>
            <a:ext cx="636905" cy="7162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ts val="4215"/>
              </a:lnSpc>
              <a:spcBef>
                <a:spcPts val="90"/>
              </a:spcBef>
            </a:pPr>
            <a:r>
              <a:rPr sz="5775" spc="-1672" baseline="-10101" dirty="0">
                <a:solidFill>
                  <a:srgbClr val="FB0813"/>
                </a:solidFill>
                <a:latin typeface="Courier New"/>
                <a:cs typeface="Courier New"/>
              </a:rPr>
              <a:t>,</a:t>
            </a:r>
            <a:r>
              <a:rPr sz="5775" spc="-1537" baseline="-10101" dirty="0">
                <a:solidFill>
                  <a:srgbClr val="FB0813"/>
                </a:solidFill>
                <a:latin typeface="Courier New"/>
                <a:cs typeface="Courier New"/>
              </a:rPr>
              <a:t> </a:t>
            </a:r>
            <a:r>
              <a:rPr sz="600" spc="-105" dirty="0">
                <a:solidFill>
                  <a:srgbClr val="07B5E8"/>
                </a:solidFill>
                <a:latin typeface="Times New Roman"/>
                <a:cs typeface="Times New Roman"/>
              </a:rPr>
              <a:t>..</a:t>
            </a:r>
            <a:r>
              <a:rPr sz="1000" spc="-105" dirty="0">
                <a:solidFill>
                  <a:srgbClr val="1CC1E9"/>
                </a:solidFill>
                <a:latin typeface="Arial"/>
                <a:cs typeface="Arial"/>
              </a:rPr>
              <a:t>;</a:t>
            </a:r>
            <a:r>
              <a:rPr sz="600" spc="-105" dirty="0">
                <a:solidFill>
                  <a:srgbClr val="07B5E8"/>
                </a:solidFill>
                <a:latin typeface="Times New Roman"/>
                <a:cs typeface="Times New Roman"/>
              </a:rPr>
              <a:t>.</a:t>
            </a:r>
            <a:r>
              <a:rPr sz="1000" spc="-105" dirty="0">
                <a:solidFill>
                  <a:srgbClr val="1CC1E9"/>
                </a:solidFill>
                <a:latin typeface="Arial"/>
                <a:cs typeface="Arial"/>
              </a:rPr>
              <a:t>-</a:t>
            </a:r>
            <a:r>
              <a:rPr sz="500" spc="-105" dirty="0">
                <a:solidFill>
                  <a:srgbClr val="05EFD4"/>
                </a:solidFill>
                <a:latin typeface="Times New Roman"/>
                <a:cs typeface="Times New Roman"/>
              </a:rPr>
              <a:t>,</a:t>
            </a:r>
            <a:r>
              <a:rPr sz="500" spc="75" dirty="0">
                <a:solidFill>
                  <a:srgbClr val="05EFD4"/>
                </a:solidFill>
                <a:latin typeface="Times New Roman"/>
                <a:cs typeface="Times New Roman"/>
              </a:rPr>
              <a:t>  </a:t>
            </a:r>
            <a:r>
              <a:rPr sz="500" spc="80" dirty="0">
                <a:solidFill>
                  <a:srgbClr val="05EFD4"/>
                </a:solidFill>
                <a:latin typeface="Times New Roman"/>
                <a:cs typeface="Times New Roman"/>
              </a:rPr>
              <a:t> </a:t>
            </a:r>
            <a:r>
              <a:rPr sz="750" spc="-50" dirty="0">
                <a:solidFill>
                  <a:srgbClr val="05EFD4"/>
                </a:solidFill>
                <a:latin typeface="Times New Roman"/>
                <a:cs typeface="Times New Roman"/>
              </a:rPr>
              <a:t>..</a:t>
            </a:r>
            <a:endParaRPr sz="750">
              <a:latin typeface="Times New Roman"/>
              <a:cs typeface="Times New Roman"/>
            </a:endParaRPr>
          </a:p>
          <a:p>
            <a:pPr marL="354965">
              <a:lnSpc>
                <a:spcPts val="434"/>
              </a:lnSpc>
            </a:pPr>
            <a:r>
              <a:rPr sz="700" i="1" spc="70" dirty="0">
                <a:solidFill>
                  <a:srgbClr val="1C9EF9"/>
                </a:solidFill>
                <a:latin typeface="Times New Roman"/>
                <a:cs typeface="Times New Roman"/>
              </a:rPr>
              <a:t>L...)</a:t>
            </a:r>
            <a:endParaRPr sz="700">
              <a:latin typeface="Times New Roman"/>
              <a:cs typeface="Times New Roman"/>
            </a:endParaRPr>
          </a:p>
          <a:p>
            <a:pPr marL="292735">
              <a:lnSpc>
                <a:spcPct val="100000"/>
              </a:lnSpc>
              <a:spcBef>
                <a:spcPts val="185"/>
              </a:spcBef>
            </a:pPr>
            <a:r>
              <a:rPr sz="500" spc="80" dirty="0">
                <a:solidFill>
                  <a:srgbClr val="2D2B2D"/>
                </a:solidFill>
                <a:latin typeface="Times New Roman"/>
                <a:cs typeface="Times New Roman"/>
              </a:rPr>
              <a:t>I</a:t>
            </a:r>
            <a:r>
              <a:rPr sz="500" spc="-50" dirty="0">
                <a:solidFill>
                  <a:srgbClr val="2D2B2D"/>
                </a:solidFill>
                <a:latin typeface="Times New Roman"/>
                <a:cs typeface="Times New Roman"/>
              </a:rPr>
              <a:t>B</a:t>
            </a:r>
            <a:r>
              <a:rPr sz="500" spc="-25" dirty="0">
                <a:solidFill>
                  <a:srgbClr val="494D4F"/>
                </a:solidFill>
                <a:latin typeface="Times New Roman"/>
                <a:cs typeface="Times New Roman"/>
              </a:rPr>
              <a:t>M</a:t>
            </a:r>
            <a:r>
              <a:rPr sz="500" spc="-75" dirty="0">
                <a:solidFill>
                  <a:srgbClr val="494D4F"/>
                </a:solidFill>
                <a:latin typeface="Times New Roman"/>
                <a:cs typeface="Times New Roman"/>
              </a:rPr>
              <a:t> </a:t>
            </a:r>
            <a:r>
              <a:rPr sz="500" b="1" spc="-15" dirty="0">
                <a:solidFill>
                  <a:srgbClr val="0C0A0C"/>
                </a:solidFill>
                <a:latin typeface="Arial"/>
                <a:cs typeface="Arial"/>
              </a:rPr>
              <a:t>Cloud</a:t>
            </a:r>
            <a:endParaRPr sz="500">
              <a:latin typeface="Arial"/>
              <a:cs typeface="Arial"/>
            </a:endParaRPr>
          </a:p>
        </p:txBody>
      </p:sp>
      <p:sp>
        <p:nvSpPr>
          <p:cNvPr id="524" name="object 524"/>
          <p:cNvSpPr txBox="1"/>
          <p:nvPr/>
        </p:nvSpPr>
        <p:spPr>
          <a:xfrm>
            <a:off x="18288209" y="7199403"/>
            <a:ext cx="610870" cy="170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spc="5" dirty="0">
                <a:solidFill>
                  <a:srgbClr val="6B7074"/>
                </a:solidFill>
                <a:latin typeface="Arial"/>
                <a:cs typeface="Arial"/>
              </a:rPr>
              <a:t>Serverless</a:t>
            </a:r>
            <a:endParaRPr sz="950">
              <a:latin typeface="Arial"/>
              <a:cs typeface="Arial"/>
            </a:endParaRPr>
          </a:p>
        </p:txBody>
      </p:sp>
      <p:sp>
        <p:nvSpPr>
          <p:cNvPr id="525" name="object 525"/>
          <p:cNvSpPr txBox="1"/>
          <p:nvPr/>
        </p:nvSpPr>
        <p:spPr>
          <a:xfrm>
            <a:off x="19148780" y="1529410"/>
            <a:ext cx="92075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10" dirty="0">
                <a:solidFill>
                  <a:srgbClr val="2FAFC8"/>
                </a:solidFill>
                <a:latin typeface="Arial"/>
                <a:cs typeface="Arial"/>
              </a:rPr>
              <a:t>•</a:t>
            </a:r>
            <a:endParaRPr sz="1450">
              <a:latin typeface="Arial"/>
              <a:cs typeface="Arial"/>
            </a:endParaRPr>
          </a:p>
        </p:txBody>
      </p:sp>
      <p:sp>
        <p:nvSpPr>
          <p:cNvPr id="526" name="object 526"/>
          <p:cNvSpPr txBox="1"/>
          <p:nvPr/>
        </p:nvSpPr>
        <p:spPr>
          <a:xfrm>
            <a:off x="19074844" y="1644802"/>
            <a:ext cx="245110" cy="25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00" spc="45" dirty="0">
                <a:solidFill>
                  <a:srgbClr val="CF2A31"/>
                </a:solidFill>
                <a:latin typeface="Arial"/>
                <a:cs typeface="Arial"/>
              </a:rPr>
              <a:t>•</a:t>
            </a:r>
            <a:r>
              <a:rPr sz="1500" spc="80" dirty="0">
                <a:solidFill>
                  <a:srgbClr val="CF2A31"/>
                </a:solidFill>
                <a:latin typeface="Arial"/>
                <a:cs typeface="Arial"/>
              </a:rPr>
              <a:t> </a:t>
            </a:r>
            <a:r>
              <a:rPr sz="1500" spc="45" dirty="0">
                <a:solidFill>
                  <a:srgbClr val="A3B54B"/>
                </a:solidFill>
                <a:latin typeface="Arial"/>
                <a:cs typeface="Arial"/>
              </a:rPr>
              <a:t>•</a:t>
            </a:r>
            <a:endParaRPr sz="1500">
              <a:latin typeface="Arial"/>
              <a:cs typeface="Arial"/>
            </a:endParaRPr>
          </a:p>
        </p:txBody>
      </p:sp>
      <p:sp>
        <p:nvSpPr>
          <p:cNvPr id="527" name="object 527"/>
          <p:cNvSpPr txBox="1"/>
          <p:nvPr/>
        </p:nvSpPr>
        <p:spPr>
          <a:xfrm>
            <a:off x="19089954" y="1807401"/>
            <a:ext cx="202565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spc="-40" dirty="0">
                <a:solidFill>
                  <a:srgbClr val="494D4F"/>
                </a:solidFill>
                <a:latin typeface="Times New Roman"/>
                <a:cs typeface="Times New Roman"/>
              </a:rPr>
              <a:t>A</a:t>
            </a:r>
            <a:r>
              <a:rPr sz="400" spc="45" dirty="0">
                <a:solidFill>
                  <a:srgbClr val="2D2B2D"/>
                </a:solidFill>
                <a:latin typeface="Times New Roman"/>
                <a:cs typeface="Times New Roman"/>
              </a:rPr>
              <a:t>p</a:t>
            </a:r>
            <a:r>
              <a:rPr sz="400" dirty="0">
                <a:solidFill>
                  <a:srgbClr val="494D4F"/>
                </a:solidFill>
                <a:latin typeface="Times New Roman"/>
                <a:cs typeface="Times New Roman"/>
              </a:rPr>
              <a:t>p</a:t>
            </a:r>
            <a:r>
              <a:rPr sz="400" spc="-60" dirty="0">
                <a:solidFill>
                  <a:srgbClr val="494D4F"/>
                </a:solidFill>
                <a:latin typeface="Times New Roman"/>
                <a:cs typeface="Times New Roman"/>
              </a:rPr>
              <a:t>N</a:t>
            </a:r>
            <a:r>
              <a:rPr sz="400" spc="-10" dirty="0">
                <a:solidFill>
                  <a:srgbClr val="494D4F"/>
                </a:solidFill>
                <a:latin typeface="Times New Roman"/>
                <a:cs typeface="Times New Roman"/>
              </a:rPr>
              <a:t>eta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528" name="object 528"/>
          <p:cNvSpPr txBox="1"/>
          <p:nvPr/>
        </p:nvSpPr>
        <p:spPr>
          <a:xfrm>
            <a:off x="19059390" y="3779573"/>
            <a:ext cx="297180" cy="1136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" spc="75" dirty="0">
                <a:solidFill>
                  <a:srgbClr val="494D4F"/>
                </a:solidFill>
                <a:latin typeface="Arial"/>
                <a:cs typeface="Arial"/>
              </a:rPr>
              <a:t>rocono</a:t>
            </a:r>
            <a:endParaRPr sz="550">
              <a:latin typeface="Arial"/>
              <a:cs typeface="Arial"/>
            </a:endParaRPr>
          </a:p>
        </p:txBody>
      </p:sp>
      <p:sp>
        <p:nvSpPr>
          <p:cNvPr id="529" name="object 529"/>
          <p:cNvSpPr txBox="1"/>
          <p:nvPr/>
        </p:nvSpPr>
        <p:spPr>
          <a:xfrm>
            <a:off x="19127156" y="6312975"/>
            <a:ext cx="29146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10" dirty="0">
                <a:solidFill>
                  <a:srgbClr val="6285BC"/>
                </a:solidFill>
                <a:latin typeface="Arial"/>
                <a:cs typeface="Arial"/>
              </a:rPr>
              <a:t>Appdash</a:t>
            </a:r>
            <a:endParaRPr sz="500">
              <a:latin typeface="Arial"/>
              <a:cs typeface="Arial"/>
            </a:endParaRPr>
          </a:p>
        </p:txBody>
      </p:sp>
      <p:sp>
        <p:nvSpPr>
          <p:cNvPr id="530" name="object 530"/>
          <p:cNvSpPr txBox="1"/>
          <p:nvPr/>
        </p:nvSpPr>
        <p:spPr>
          <a:xfrm>
            <a:off x="18224284" y="7398718"/>
            <a:ext cx="112712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u="sng" spc="-80" dirty="0">
                <a:solidFill>
                  <a:srgbClr val="3B56AC"/>
                </a:solidFill>
                <a:uFill>
                  <a:solidFill>
                    <a:srgbClr val="3B56AC"/>
                  </a:solidFill>
                </a:uFill>
                <a:latin typeface="Times New Roman"/>
                <a:cs typeface="Times New Roman"/>
              </a:rPr>
              <a:t>Mi#l@Pi</a:t>
            </a:r>
            <a:r>
              <a:rPr sz="700" u="sng" spc="-40" dirty="0">
                <a:solidFill>
                  <a:srgbClr val="3B56AC"/>
                </a:solidFill>
                <a:uFill>
                  <a:solidFill>
                    <a:srgbClr val="3B56AC"/>
                  </a:solidFill>
                </a:uFill>
                <a:latin typeface="Times New Roman"/>
                <a:cs typeface="Times New Roman"/>
              </a:rPr>
              <a:t>i</a:t>
            </a:r>
            <a:r>
              <a:rPr sz="700" u="sng" spc="50" dirty="0">
                <a:solidFill>
                  <a:srgbClr val="3B56AC"/>
                </a:solidFill>
                <a:uFill>
                  <a:solidFill>
                    <a:srgbClr val="3B56A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700" u="sng" spc="55" dirty="0">
                <a:solidFill>
                  <a:srgbClr val="3B56AC"/>
                </a:solidFill>
                <a:uFill>
                  <a:solidFill>
                    <a:srgbClr val="3B56AC"/>
                  </a:solidFill>
                </a:uFill>
                <a:latin typeface="Arial"/>
                <a:cs typeface="Arial"/>
              </a:rPr>
              <a:t>tWMMiiMMll'tNW</a:t>
            </a:r>
            <a:endParaRPr sz="700">
              <a:latin typeface="Arial"/>
              <a:cs typeface="Arial"/>
            </a:endParaRPr>
          </a:p>
        </p:txBody>
      </p:sp>
      <p:sp>
        <p:nvSpPr>
          <p:cNvPr id="531" name="object 531"/>
          <p:cNvSpPr txBox="1"/>
          <p:nvPr/>
        </p:nvSpPr>
        <p:spPr>
          <a:xfrm>
            <a:off x="19431021" y="1770685"/>
            <a:ext cx="343535" cy="95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50" b="1" spc="65" dirty="0">
                <a:solidFill>
                  <a:srgbClr val="605E60"/>
                </a:solidFill>
                <a:latin typeface="Arial"/>
                <a:cs typeface="Arial"/>
              </a:rPr>
              <a:t>AXIBASE</a:t>
            </a:r>
            <a:endParaRPr sz="450">
              <a:latin typeface="Arial"/>
              <a:cs typeface="Arial"/>
            </a:endParaRPr>
          </a:p>
        </p:txBody>
      </p:sp>
      <p:sp>
        <p:nvSpPr>
          <p:cNvPr id="532" name="object 532"/>
          <p:cNvSpPr txBox="1"/>
          <p:nvPr/>
        </p:nvSpPr>
        <p:spPr>
          <a:xfrm>
            <a:off x="19454612" y="2074903"/>
            <a:ext cx="288925" cy="25146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065" algn="ctr">
              <a:lnSpc>
                <a:spcPct val="100000"/>
              </a:lnSpc>
              <a:spcBef>
                <a:spcPts val="135"/>
              </a:spcBef>
            </a:pPr>
            <a:r>
              <a:rPr sz="750" b="1" spc="160" dirty="0">
                <a:solidFill>
                  <a:srgbClr val="2F4252"/>
                </a:solidFill>
                <a:latin typeface="Times New Roman"/>
                <a:cs typeface="Times New Roman"/>
              </a:rPr>
              <a:t>C</a:t>
            </a: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400" spc="15" dirty="0">
                <a:solidFill>
                  <a:srgbClr val="2F4252"/>
                </a:solidFill>
                <a:latin typeface="Arial"/>
                <a:cs typeface="Arial"/>
              </a:rPr>
              <a:t>COSCALE</a:t>
            </a:r>
            <a:endParaRPr sz="400">
              <a:latin typeface="Arial"/>
              <a:cs typeface="Arial"/>
            </a:endParaRPr>
          </a:p>
        </p:txBody>
      </p:sp>
      <p:sp>
        <p:nvSpPr>
          <p:cNvPr id="533" name="object 533"/>
          <p:cNvSpPr txBox="1"/>
          <p:nvPr/>
        </p:nvSpPr>
        <p:spPr>
          <a:xfrm>
            <a:off x="19421954" y="2872164"/>
            <a:ext cx="349885" cy="1936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12065" algn="ctr">
              <a:lnSpc>
                <a:spcPts val="875"/>
              </a:lnSpc>
              <a:spcBef>
                <a:spcPts val="90"/>
              </a:spcBef>
            </a:pPr>
            <a:r>
              <a:rPr sz="750" b="1" i="1" spc="10" dirty="0">
                <a:solidFill>
                  <a:srgbClr val="3B2FFD"/>
                </a:solidFill>
                <a:latin typeface="Arial"/>
                <a:cs typeface="Arial"/>
              </a:rPr>
              <a:t>4=</a:t>
            </a:r>
            <a:endParaRPr sz="750">
              <a:latin typeface="Arial"/>
              <a:cs typeface="Arial"/>
            </a:endParaRPr>
          </a:p>
          <a:p>
            <a:pPr algn="ctr">
              <a:lnSpc>
                <a:spcPts val="455"/>
              </a:lnSpc>
            </a:pPr>
            <a:r>
              <a:rPr sz="400" spc="50" dirty="0">
                <a:solidFill>
                  <a:srgbClr val="2D2B2D"/>
                </a:solidFill>
                <a:latin typeface="Arial"/>
                <a:cs typeface="Arial"/>
              </a:rPr>
              <a:t>L</a:t>
            </a:r>
            <a:r>
              <a:rPr sz="400" spc="-20" dirty="0">
                <a:solidFill>
                  <a:srgbClr val="0C0A0C"/>
                </a:solidFill>
                <a:latin typeface="Arial"/>
                <a:cs typeface="Arial"/>
              </a:rPr>
              <a:t>I</a:t>
            </a:r>
            <a:r>
              <a:rPr sz="400" spc="20" dirty="0">
                <a:solidFill>
                  <a:srgbClr val="2D2B2D"/>
                </a:solidFill>
                <a:latin typeface="Arial"/>
                <a:cs typeface="Arial"/>
              </a:rPr>
              <a:t>GH</a:t>
            </a:r>
            <a:r>
              <a:rPr sz="400" spc="-5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400" spc="30" dirty="0">
                <a:solidFill>
                  <a:srgbClr val="0C0A0C"/>
                </a:solidFill>
                <a:latin typeface="Arial"/>
                <a:cs typeface="Arial"/>
              </a:rPr>
              <a:t>T</a:t>
            </a:r>
            <a:r>
              <a:rPr sz="400" spc="25" dirty="0">
                <a:solidFill>
                  <a:srgbClr val="494D4F"/>
                </a:solidFill>
                <a:latin typeface="Arial"/>
                <a:cs typeface="Arial"/>
              </a:rPr>
              <a:t>S</a:t>
            </a:r>
            <a:r>
              <a:rPr sz="400" spc="30" dirty="0">
                <a:solidFill>
                  <a:srgbClr val="494D4F"/>
                </a:solidFill>
                <a:latin typeface="Arial"/>
                <a:cs typeface="Arial"/>
              </a:rPr>
              <a:t>TEP</a:t>
            </a:r>
            <a:endParaRPr sz="400">
              <a:latin typeface="Arial"/>
              <a:cs typeface="Arial"/>
            </a:endParaRPr>
          </a:p>
        </p:txBody>
      </p:sp>
      <p:sp>
        <p:nvSpPr>
          <p:cNvPr id="534" name="object 534"/>
          <p:cNvSpPr txBox="1"/>
          <p:nvPr/>
        </p:nvSpPr>
        <p:spPr>
          <a:xfrm>
            <a:off x="19465545" y="3742857"/>
            <a:ext cx="304800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b="1" spc="30" dirty="0">
                <a:solidFill>
                  <a:srgbClr val="2D2B2D"/>
                </a:solidFill>
                <a:latin typeface="Arial"/>
                <a:cs typeface="Arial"/>
              </a:rPr>
              <a:t>s</a:t>
            </a:r>
            <a:r>
              <a:rPr sz="750" b="1" spc="-125" dirty="0">
                <a:solidFill>
                  <a:srgbClr val="2D2B2D"/>
                </a:solidFill>
                <a:latin typeface="Arial"/>
                <a:cs typeface="Arial"/>
              </a:rPr>
              <a:t>e</a:t>
            </a:r>
            <a:r>
              <a:rPr sz="750" b="1" spc="30" dirty="0">
                <a:solidFill>
                  <a:srgbClr val="0C0A0C"/>
                </a:solidFill>
                <a:latin typeface="Arial"/>
                <a:cs typeface="Arial"/>
              </a:rPr>
              <a:t>nsu</a:t>
            </a:r>
            <a:endParaRPr sz="750">
              <a:latin typeface="Arial"/>
              <a:cs typeface="Arial"/>
            </a:endParaRPr>
          </a:p>
        </p:txBody>
      </p:sp>
      <p:sp>
        <p:nvSpPr>
          <p:cNvPr id="535" name="object 535"/>
          <p:cNvSpPr txBox="1"/>
          <p:nvPr/>
        </p:nvSpPr>
        <p:spPr>
          <a:xfrm>
            <a:off x="19432362" y="4130997"/>
            <a:ext cx="320040" cy="100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10" dirty="0">
                <a:solidFill>
                  <a:srgbClr val="709EC1"/>
                </a:solidFill>
                <a:latin typeface="Times New Roman"/>
                <a:cs typeface="Times New Roman"/>
              </a:rPr>
              <a:t>S</a:t>
            </a:r>
            <a:r>
              <a:rPr sz="500" spc="10" dirty="0">
                <a:solidFill>
                  <a:srgbClr val="529CC6"/>
                </a:solidFill>
                <a:latin typeface="Times New Roman"/>
                <a:cs typeface="Times New Roman"/>
              </a:rPr>
              <a:t>tock</a:t>
            </a:r>
            <a:r>
              <a:rPr sz="500" spc="10" dirty="0">
                <a:solidFill>
                  <a:srgbClr val="2D2B2D"/>
                </a:solidFill>
                <a:latin typeface="Times New Roman"/>
                <a:cs typeface="Times New Roman"/>
              </a:rPr>
              <a:t>S</a:t>
            </a:r>
            <a:r>
              <a:rPr sz="500" spc="10" dirty="0">
                <a:solidFill>
                  <a:srgbClr val="0C0A0C"/>
                </a:solidFill>
                <a:latin typeface="Times New Roman"/>
                <a:cs typeface="Times New Roman"/>
              </a:rPr>
              <a:t>t</a:t>
            </a:r>
            <a:r>
              <a:rPr sz="500" spc="10" dirty="0">
                <a:solidFill>
                  <a:srgbClr val="2D2B2D"/>
                </a:solidFill>
                <a:latin typeface="Times New Roman"/>
                <a:cs typeface="Times New Roman"/>
              </a:rPr>
              <a:t>o</a:t>
            </a:r>
            <a:r>
              <a:rPr sz="500" spc="10" dirty="0">
                <a:solidFill>
                  <a:srgbClr val="0C0A0C"/>
                </a:solidFill>
                <a:latin typeface="Times New Roman"/>
                <a:cs typeface="Times New Roman"/>
              </a:rPr>
              <a:t>t</a:t>
            </a:r>
            <a:r>
              <a:rPr sz="500" spc="10" dirty="0">
                <a:solidFill>
                  <a:srgbClr val="2D2B2D"/>
                </a:solidFill>
                <a:latin typeface="Times New Roman"/>
                <a:cs typeface="Times New Roman"/>
              </a:rPr>
              <a:t>e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536" name="object 536"/>
          <p:cNvSpPr txBox="1"/>
          <p:nvPr/>
        </p:nvSpPr>
        <p:spPr>
          <a:xfrm>
            <a:off x="19364574" y="5384585"/>
            <a:ext cx="30162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spc="-30" dirty="0">
                <a:solidFill>
                  <a:srgbClr val="0C0A0C"/>
                </a:solidFill>
                <a:latin typeface="Times New Roman"/>
                <a:cs typeface="Times New Roman"/>
              </a:rPr>
              <a:t>splun</a:t>
            </a:r>
            <a:r>
              <a:rPr sz="700" b="1" spc="-90" dirty="0">
                <a:solidFill>
                  <a:srgbClr val="0C0A0C"/>
                </a:solidFill>
                <a:latin typeface="Times New Roman"/>
                <a:cs typeface="Times New Roman"/>
              </a:rPr>
              <a:t>k</a:t>
            </a:r>
            <a:r>
              <a:rPr sz="700" b="1" spc="-60" dirty="0">
                <a:solidFill>
                  <a:srgbClr val="6DB82B"/>
                </a:solidFill>
                <a:latin typeface="Times New Roman"/>
                <a:cs typeface="Times New Roman"/>
              </a:rPr>
              <a:t>&gt;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537" name="object 537"/>
          <p:cNvSpPr/>
          <p:nvPr/>
        </p:nvSpPr>
        <p:spPr>
          <a:xfrm>
            <a:off x="8908352" y="8271621"/>
            <a:ext cx="330835" cy="0"/>
          </a:xfrm>
          <a:custGeom>
            <a:avLst/>
            <a:gdLst/>
            <a:ahLst/>
            <a:cxnLst/>
            <a:rect l="l" t="t" r="r" b="b"/>
            <a:pathLst>
              <a:path w="330834">
                <a:moveTo>
                  <a:pt x="0" y="0"/>
                </a:moveTo>
                <a:lnTo>
                  <a:pt x="330815" y="0"/>
                </a:lnTo>
              </a:path>
            </a:pathLst>
          </a:custGeom>
          <a:ln w="10490">
            <a:solidFill>
              <a:srgbClr val="0C0A0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object 538"/>
          <p:cNvSpPr txBox="1"/>
          <p:nvPr/>
        </p:nvSpPr>
        <p:spPr>
          <a:xfrm>
            <a:off x="8857710" y="7608523"/>
            <a:ext cx="432434" cy="694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4455"/>
              </a:lnSpc>
              <a:spcBef>
                <a:spcPts val="105"/>
              </a:spcBef>
            </a:pPr>
            <a:r>
              <a:rPr sz="3750" spc="90" dirty="0">
                <a:solidFill>
                  <a:srgbClr val="0C0A0C"/>
                </a:solidFill>
                <a:latin typeface="Arial"/>
                <a:cs typeface="Arial"/>
              </a:rPr>
              <a:t>Ii]</a:t>
            </a:r>
            <a:endParaRPr sz="3750">
              <a:latin typeface="Arial"/>
              <a:cs typeface="Arial"/>
            </a:endParaRPr>
          </a:p>
          <a:p>
            <a:pPr marL="50165">
              <a:lnSpc>
                <a:spcPts val="795"/>
              </a:lnSpc>
            </a:pPr>
            <a:r>
              <a:rPr sz="700" b="1" spc="-65" dirty="0">
                <a:solidFill>
                  <a:srgbClr val="0C0A0C"/>
                </a:solidFill>
                <a:latin typeface="Arial"/>
                <a:cs typeface="Arial"/>
              </a:rPr>
              <a:t>[iJcta </a:t>
            </a:r>
            <a:r>
              <a:rPr sz="700" b="1" spc="-70" dirty="0">
                <a:solidFill>
                  <a:srgbClr val="0C0A0C"/>
                </a:solidFill>
                <a:latin typeface="Arial"/>
                <a:cs typeface="Arial"/>
              </a:rPr>
              <a:t> </a:t>
            </a:r>
            <a:r>
              <a:rPr sz="700" b="1" spc="-50" dirty="0">
                <a:solidFill>
                  <a:srgbClr val="2D2B2D"/>
                </a:solidFill>
                <a:latin typeface="Arial"/>
                <a:cs typeface="Arial"/>
              </a:rPr>
              <a:t>;</a:t>
            </a:r>
            <a:r>
              <a:rPr sz="700" b="1" spc="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700" b="1" spc="-85" dirty="0">
                <a:solidFill>
                  <a:srgbClr val="0C0A0C"/>
                </a:solidFill>
                <a:latin typeface="Arial"/>
                <a:cs typeface="Arial"/>
              </a:rPr>
              <a:t>y</a:t>
            </a:r>
            <a:endParaRPr sz="700">
              <a:latin typeface="Arial"/>
              <a:cs typeface="Arial"/>
            </a:endParaRPr>
          </a:p>
        </p:txBody>
      </p:sp>
      <p:sp>
        <p:nvSpPr>
          <p:cNvPr id="539" name="object 539"/>
          <p:cNvSpPr/>
          <p:nvPr/>
        </p:nvSpPr>
        <p:spPr>
          <a:xfrm>
            <a:off x="8743127" y="8383695"/>
            <a:ext cx="656590" cy="114935"/>
          </a:xfrm>
          <a:custGeom>
            <a:avLst/>
            <a:gdLst/>
            <a:ahLst/>
            <a:cxnLst/>
            <a:rect l="l" t="t" r="r" b="b"/>
            <a:pathLst>
              <a:path w="656590" h="114934">
                <a:moveTo>
                  <a:pt x="656485" y="114491"/>
                </a:moveTo>
                <a:lnTo>
                  <a:pt x="0" y="114491"/>
                </a:lnTo>
                <a:lnTo>
                  <a:pt x="0" y="0"/>
                </a:lnTo>
                <a:lnTo>
                  <a:pt x="656485" y="0"/>
                </a:lnTo>
                <a:lnTo>
                  <a:pt x="656485" y="114491"/>
                </a:lnTo>
                <a:close/>
              </a:path>
            </a:pathLst>
          </a:custGeom>
          <a:solidFill>
            <a:srgbClr val="4D6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object 540"/>
          <p:cNvSpPr txBox="1"/>
          <p:nvPr/>
        </p:nvSpPr>
        <p:spPr>
          <a:xfrm>
            <a:off x="8730425" y="8374314"/>
            <a:ext cx="69469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00" spc="60" dirty="0">
                <a:solidFill>
                  <a:srgbClr val="F4F6FB"/>
                </a:solidFill>
                <a:latin typeface="Arial"/>
                <a:cs typeface="Arial"/>
              </a:rPr>
              <a:t>CNC</a:t>
            </a:r>
            <a:r>
              <a:rPr sz="600" spc="55" dirty="0">
                <a:solidFill>
                  <a:srgbClr val="F4F6FB"/>
                </a:solidFill>
                <a:latin typeface="Arial"/>
                <a:cs typeface="Arial"/>
              </a:rPr>
              <a:t>F</a:t>
            </a:r>
            <a:r>
              <a:rPr sz="600" spc="-20" dirty="0">
                <a:solidFill>
                  <a:srgbClr val="F4F6FB"/>
                </a:solidFill>
                <a:latin typeface="Arial"/>
                <a:cs typeface="Arial"/>
              </a:rPr>
              <a:t> </a:t>
            </a:r>
            <a:r>
              <a:rPr sz="650" spc="15" dirty="0">
                <a:solidFill>
                  <a:srgbClr val="F4F6FB"/>
                </a:solidFill>
                <a:latin typeface="Arial"/>
                <a:cs typeface="Arial"/>
              </a:rPr>
              <a:t>Incubating</a:t>
            </a:r>
            <a:endParaRPr sz="650">
              <a:latin typeface="Arial"/>
              <a:cs typeface="Arial"/>
            </a:endParaRPr>
          </a:p>
        </p:txBody>
      </p:sp>
      <p:sp>
        <p:nvSpPr>
          <p:cNvPr id="541" name="object 541"/>
          <p:cNvSpPr txBox="1"/>
          <p:nvPr/>
        </p:nvSpPr>
        <p:spPr>
          <a:xfrm>
            <a:off x="11554644" y="7944212"/>
            <a:ext cx="154305" cy="466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00" spc="40" dirty="0">
                <a:solidFill>
                  <a:srgbClr val="286EA1"/>
                </a:solidFill>
                <a:latin typeface="Times New Roman"/>
                <a:cs typeface="Times New Roman"/>
              </a:rPr>
              <a:t>-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542" name="object 542"/>
          <p:cNvSpPr txBox="1"/>
          <p:nvPr/>
        </p:nvSpPr>
        <p:spPr>
          <a:xfrm>
            <a:off x="11555931" y="8049115"/>
            <a:ext cx="142875" cy="4286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50" spc="40" dirty="0">
                <a:solidFill>
                  <a:srgbClr val="0C0A0C"/>
                </a:solidFill>
                <a:latin typeface="Times New Roman"/>
                <a:cs typeface="Times New Roman"/>
              </a:rPr>
              <a:t>-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543" name="object 543"/>
          <p:cNvSpPr txBox="1"/>
          <p:nvPr/>
        </p:nvSpPr>
        <p:spPr>
          <a:xfrm>
            <a:off x="11555931" y="8091076"/>
            <a:ext cx="142875" cy="4286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50" spc="40" dirty="0">
                <a:solidFill>
                  <a:srgbClr val="0C0A0C"/>
                </a:solidFill>
                <a:latin typeface="Times New Roman"/>
                <a:cs typeface="Times New Roman"/>
              </a:rPr>
              <a:t>-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544" name="object 544"/>
          <p:cNvSpPr txBox="1"/>
          <p:nvPr/>
        </p:nvSpPr>
        <p:spPr>
          <a:xfrm>
            <a:off x="11554644" y="8106812"/>
            <a:ext cx="154305" cy="466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00" spc="40" dirty="0">
                <a:solidFill>
                  <a:srgbClr val="0C0A0C"/>
                </a:solidFill>
                <a:latin typeface="Times New Roman"/>
                <a:cs typeface="Times New Roman"/>
              </a:rPr>
              <a:t>-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545" name="object 545"/>
          <p:cNvSpPr txBox="1"/>
          <p:nvPr/>
        </p:nvSpPr>
        <p:spPr>
          <a:xfrm>
            <a:off x="11570696" y="8405785"/>
            <a:ext cx="28003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25" dirty="0">
                <a:solidFill>
                  <a:srgbClr val="2D2B2D"/>
                </a:solidFill>
                <a:latin typeface="Times New Roman"/>
                <a:cs typeface="Times New Roman"/>
              </a:rPr>
              <a:t>Son</a:t>
            </a:r>
            <a:r>
              <a:rPr sz="500" spc="40" dirty="0">
                <a:solidFill>
                  <a:srgbClr val="2D2B2D"/>
                </a:solidFill>
                <a:latin typeface="Times New Roman"/>
                <a:cs typeface="Times New Roman"/>
              </a:rPr>
              <a:t>a</a:t>
            </a:r>
            <a:r>
              <a:rPr sz="500" spc="-20" dirty="0">
                <a:solidFill>
                  <a:srgbClr val="494D4F"/>
                </a:solidFill>
                <a:latin typeface="Times New Roman"/>
                <a:cs typeface="Times New Roman"/>
              </a:rPr>
              <a:t>t</a:t>
            </a:r>
            <a:r>
              <a:rPr sz="500" spc="20" dirty="0">
                <a:solidFill>
                  <a:srgbClr val="2D2B2D"/>
                </a:solidFill>
                <a:latin typeface="Times New Roman"/>
                <a:cs typeface="Times New Roman"/>
              </a:rPr>
              <a:t>t</a:t>
            </a:r>
            <a:r>
              <a:rPr sz="500" spc="-35" dirty="0">
                <a:solidFill>
                  <a:srgbClr val="2D2B2D"/>
                </a:solidFill>
                <a:latin typeface="Times New Roman"/>
                <a:cs typeface="Times New Roman"/>
              </a:rPr>
              <a:t> </a:t>
            </a:r>
            <a:r>
              <a:rPr sz="500" spc="-30" dirty="0">
                <a:solidFill>
                  <a:srgbClr val="0C0A0C"/>
                </a:solidFill>
                <a:latin typeface="Times New Roman"/>
                <a:cs typeface="Times New Roman"/>
              </a:rPr>
              <a:t>p</a:t>
            </a:r>
            <a:r>
              <a:rPr sz="500" spc="35" dirty="0">
                <a:solidFill>
                  <a:srgbClr val="2D2B2D"/>
                </a:solidFill>
                <a:latin typeface="Times New Roman"/>
                <a:cs typeface="Times New Roman"/>
              </a:rPr>
              <a:t>e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546" name="object 546"/>
          <p:cNvSpPr txBox="1"/>
          <p:nvPr/>
        </p:nvSpPr>
        <p:spPr>
          <a:xfrm>
            <a:off x="11611668" y="8468727"/>
            <a:ext cx="20764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45" dirty="0">
                <a:solidFill>
                  <a:srgbClr val="2D2B2D"/>
                </a:solidFill>
                <a:latin typeface="Arial"/>
                <a:cs typeface="Arial"/>
              </a:rPr>
              <a:t>Ne</a:t>
            </a:r>
            <a:r>
              <a:rPr sz="500" spc="-125" dirty="0">
                <a:solidFill>
                  <a:srgbClr val="2D2B2D"/>
                </a:solidFill>
                <a:latin typeface="Arial"/>
                <a:cs typeface="Arial"/>
              </a:rPr>
              <a:t>x</a:t>
            </a:r>
            <a:r>
              <a:rPr sz="500" spc="-15" dirty="0">
                <a:solidFill>
                  <a:srgbClr val="494D4F"/>
                </a:solidFill>
                <a:latin typeface="Arial"/>
                <a:cs typeface="Arial"/>
              </a:rPr>
              <a:t>u</a:t>
            </a:r>
            <a:r>
              <a:rPr sz="500" spc="40" dirty="0">
                <a:solidFill>
                  <a:srgbClr val="2D2B2D"/>
                </a:solidFill>
                <a:latin typeface="Arial"/>
                <a:cs typeface="Arial"/>
              </a:rPr>
              <a:t>s</a:t>
            </a:r>
            <a:endParaRPr sz="500">
              <a:latin typeface="Arial"/>
              <a:cs typeface="Arial"/>
            </a:endParaRPr>
          </a:p>
        </p:txBody>
      </p:sp>
      <p:sp>
        <p:nvSpPr>
          <p:cNvPr id="547" name="object 547"/>
          <p:cNvSpPr txBox="1"/>
          <p:nvPr/>
        </p:nvSpPr>
        <p:spPr>
          <a:xfrm>
            <a:off x="12767476" y="7760633"/>
            <a:ext cx="274955" cy="970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750"/>
              </a:lnSpc>
              <a:spcBef>
                <a:spcPts val="100"/>
              </a:spcBef>
            </a:pPr>
            <a:r>
              <a:rPr sz="5700" spc="-445" dirty="0">
                <a:solidFill>
                  <a:srgbClr val="0C0A0C"/>
                </a:solidFill>
                <a:latin typeface="Times New Roman"/>
                <a:cs typeface="Times New Roman"/>
              </a:rPr>
              <a:t>,,</a:t>
            </a:r>
            <a:endParaRPr sz="5700">
              <a:latin typeface="Times New Roman"/>
              <a:cs typeface="Times New Roman"/>
            </a:endParaRPr>
          </a:p>
          <a:p>
            <a:pPr marL="13335">
              <a:lnSpc>
                <a:spcPts val="690"/>
              </a:lnSpc>
            </a:pPr>
            <a:r>
              <a:rPr sz="650" spc="-65" dirty="0">
                <a:solidFill>
                  <a:srgbClr val="494D4F"/>
                </a:solidFill>
                <a:latin typeface="Times New Roman"/>
                <a:cs typeface="Times New Roman"/>
              </a:rPr>
              <a:t>· </a:t>
            </a:r>
            <a:r>
              <a:rPr sz="650" spc="-20" dirty="0">
                <a:solidFill>
                  <a:srgbClr val="494D4F"/>
                </a:solidFill>
                <a:latin typeface="Times New Roman"/>
                <a:cs typeface="Times New Roman"/>
              </a:rPr>
              <a:t> </a:t>
            </a:r>
            <a:r>
              <a:rPr sz="650" spc="-95" dirty="0">
                <a:solidFill>
                  <a:srgbClr val="0C0A0C"/>
                </a:solidFill>
                <a:latin typeface="Times New Roman"/>
                <a:cs typeface="Times New Roman"/>
              </a:rPr>
              <a:t>va</a:t>
            </a:r>
            <a:r>
              <a:rPr sz="650" spc="30" dirty="0">
                <a:solidFill>
                  <a:srgbClr val="0C0A0C"/>
                </a:solidFill>
                <a:latin typeface="Times New Roman"/>
                <a:cs typeface="Times New Roman"/>
              </a:rPr>
              <a:t> </a:t>
            </a:r>
            <a:r>
              <a:rPr sz="650" spc="-65" dirty="0">
                <a:solidFill>
                  <a:srgbClr val="0C0A0C"/>
                </a:solidFill>
                <a:latin typeface="Times New Roman"/>
                <a:cs typeface="Times New Roman"/>
              </a:rPr>
              <a:t>u1t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548" name="object 548"/>
          <p:cNvSpPr txBox="1"/>
          <p:nvPr/>
        </p:nvSpPr>
        <p:spPr>
          <a:xfrm>
            <a:off x="9801931" y="8201224"/>
            <a:ext cx="17399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-60" dirty="0">
                <a:solidFill>
                  <a:srgbClr val="2D2B2D"/>
                </a:solidFill>
                <a:latin typeface="Arial"/>
                <a:cs typeface="Arial"/>
              </a:rPr>
              <a:t>T</a:t>
            </a:r>
            <a:r>
              <a:rPr sz="500" spc="3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500" spc="-70" dirty="0">
                <a:solidFill>
                  <a:srgbClr val="0C0A0C"/>
                </a:solidFill>
                <a:latin typeface="Arial"/>
                <a:cs typeface="Arial"/>
              </a:rPr>
              <a:t>U</a:t>
            </a:r>
            <a:r>
              <a:rPr sz="500" spc="60" dirty="0">
                <a:solidFill>
                  <a:srgbClr val="0C0A0C"/>
                </a:solidFill>
                <a:latin typeface="Arial"/>
                <a:cs typeface="Arial"/>
              </a:rPr>
              <a:t> </a:t>
            </a:r>
            <a:r>
              <a:rPr sz="500" spc="-60" dirty="0">
                <a:solidFill>
                  <a:srgbClr val="2D2B2D"/>
                </a:solidFill>
                <a:latin typeface="Arial"/>
                <a:cs typeface="Arial"/>
              </a:rPr>
              <a:t>F</a:t>
            </a:r>
            <a:endParaRPr sz="500">
              <a:latin typeface="Arial"/>
              <a:cs typeface="Arial"/>
            </a:endParaRPr>
          </a:p>
        </p:txBody>
      </p:sp>
      <p:sp>
        <p:nvSpPr>
          <p:cNvPr id="549" name="object 549"/>
          <p:cNvSpPr txBox="1"/>
          <p:nvPr/>
        </p:nvSpPr>
        <p:spPr>
          <a:xfrm>
            <a:off x="9576430" y="8383695"/>
            <a:ext cx="681990" cy="114935"/>
          </a:xfrm>
          <a:prstGeom prst="rect">
            <a:avLst/>
          </a:prstGeom>
          <a:solidFill>
            <a:srgbClr val="4D6EC6"/>
          </a:solidFill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600" spc="60" dirty="0">
                <a:solidFill>
                  <a:srgbClr val="F4F6FB"/>
                </a:solidFill>
                <a:latin typeface="Arial"/>
                <a:cs typeface="Arial"/>
              </a:rPr>
              <a:t>CNC</a:t>
            </a:r>
            <a:r>
              <a:rPr sz="600" spc="55" dirty="0">
                <a:solidFill>
                  <a:srgbClr val="F4F6FB"/>
                </a:solidFill>
                <a:latin typeface="Arial"/>
                <a:cs typeface="Arial"/>
              </a:rPr>
              <a:t>F</a:t>
            </a:r>
            <a:r>
              <a:rPr sz="600" spc="-60" dirty="0">
                <a:solidFill>
                  <a:srgbClr val="F4F6FB"/>
                </a:solidFill>
                <a:latin typeface="Arial"/>
                <a:cs typeface="Arial"/>
              </a:rPr>
              <a:t> </a:t>
            </a:r>
            <a:r>
              <a:rPr sz="650" spc="15" dirty="0">
                <a:solidFill>
                  <a:srgbClr val="F4F6FB"/>
                </a:solidFill>
                <a:latin typeface="Arial"/>
                <a:cs typeface="Arial"/>
              </a:rPr>
              <a:t>Incubating</a:t>
            </a:r>
            <a:endParaRPr sz="650">
              <a:latin typeface="Arial"/>
              <a:cs typeface="Arial"/>
            </a:endParaRPr>
          </a:p>
        </p:txBody>
      </p:sp>
      <p:sp>
        <p:nvSpPr>
          <p:cNvPr id="550" name="object 550"/>
          <p:cNvSpPr txBox="1"/>
          <p:nvPr/>
        </p:nvSpPr>
        <p:spPr>
          <a:xfrm>
            <a:off x="10394588" y="8400539"/>
            <a:ext cx="44005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45" dirty="0">
                <a:solidFill>
                  <a:srgbClr val="494D4F"/>
                </a:solidFill>
                <a:latin typeface="Arial"/>
                <a:cs typeface="Arial"/>
              </a:rPr>
              <a:t>Neu</a:t>
            </a:r>
            <a:r>
              <a:rPr sz="550" spc="45" dirty="0">
                <a:solidFill>
                  <a:srgbClr val="494D4F"/>
                </a:solidFill>
                <a:latin typeface="Arial"/>
                <a:cs typeface="Arial"/>
              </a:rPr>
              <a:t>Vector</a:t>
            </a:r>
            <a:endParaRPr sz="550">
              <a:latin typeface="Arial"/>
              <a:cs typeface="Arial"/>
            </a:endParaRPr>
          </a:p>
        </p:txBody>
      </p:sp>
      <p:sp>
        <p:nvSpPr>
          <p:cNvPr id="551" name="object 551"/>
          <p:cNvSpPr txBox="1"/>
          <p:nvPr/>
        </p:nvSpPr>
        <p:spPr>
          <a:xfrm>
            <a:off x="10358747" y="7702936"/>
            <a:ext cx="593090" cy="22732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300" spc="-305" dirty="0">
                <a:solidFill>
                  <a:srgbClr val="0C0A0C"/>
                </a:solidFill>
                <a:latin typeface="Courier New"/>
                <a:cs typeface="Courier New"/>
              </a:rPr>
              <a:t>anchor</a:t>
            </a:r>
            <a:r>
              <a:rPr sz="1300" spc="-300" dirty="0">
                <a:solidFill>
                  <a:srgbClr val="0C0A0C"/>
                </a:solidFill>
                <a:latin typeface="Courier New"/>
                <a:cs typeface="Courier New"/>
              </a:rPr>
              <a:t>e</a:t>
            </a:r>
            <a:r>
              <a:rPr sz="1300" spc="-530" dirty="0">
                <a:solidFill>
                  <a:srgbClr val="0C0A0C"/>
                </a:solidFill>
                <a:latin typeface="Courier New"/>
                <a:cs typeface="Courier New"/>
              </a:rPr>
              <a:t> </a:t>
            </a:r>
            <a:r>
              <a:rPr sz="1575" spc="120" baseline="-7936" dirty="0">
                <a:solidFill>
                  <a:srgbClr val="0A97D6"/>
                </a:solidFill>
                <a:latin typeface="Arial"/>
                <a:cs typeface="Arial"/>
              </a:rPr>
              <a:t>-</a:t>
            </a:r>
            <a:endParaRPr sz="1575" baseline="-7936">
              <a:latin typeface="Arial"/>
              <a:cs typeface="Arial"/>
            </a:endParaRPr>
          </a:p>
        </p:txBody>
      </p:sp>
      <p:sp>
        <p:nvSpPr>
          <p:cNvPr id="552" name="object 552"/>
          <p:cNvSpPr txBox="1"/>
          <p:nvPr/>
        </p:nvSpPr>
        <p:spPr>
          <a:xfrm>
            <a:off x="11098333" y="7755388"/>
            <a:ext cx="286385" cy="1892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50" spc="-80" dirty="0">
                <a:solidFill>
                  <a:srgbClr val="494D4F"/>
                </a:solidFill>
                <a:latin typeface="Arial"/>
                <a:cs typeface="Arial"/>
              </a:rPr>
              <a:t>aqua</a:t>
            </a:r>
            <a:endParaRPr sz="1050">
              <a:latin typeface="Arial"/>
              <a:cs typeface="Arial"/>
            </a:endParaRPr>
          </a:p>
        </p:txBody>
      </p:sp>
      <p:sp>
        <p:nvSpPr>
          <p:cNvPr id="553" name="object 553"/>
          <p:cNvSpPr txBox="1"/>
          <p:nvPr/>
        </p:nvSpPr>
        <p:spPr>
          <a:xfrm>
            <a:off x="11033769" y="7986174"/>
            <a:ext cx="675005" cy="466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33400" algn="l"/>
              </a:tabLst>
            </a:pPr>
            <a:r>
              <a:rPr sz="1700" spc="90" dirty="0">
                <a:solidFill>
                  <a:srgbClr val="0A5D8C"/>
                </a:solidFill>
                <a:latin typeface="Arial"/>
                <a:cs typeface="Arial"/>
              </a:rPr>
              <a:t>@	</a:t>
            </a:r>
            <a:r>
              <a:rPr sz="2900" spc="40" dirty="0">
                <a:solidFill>
                  <a:srgbClr val="286EA1"/>
                </a:solidFill>
                <a:latin typeface="Times New Roman"/>
                <a:cs typeface="Times New Roman"/>
              </a:rPr>
              <a:t>-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554" name="object 554"/>
          <p:cNvSpPr txBox="1"/>
          <p:nvPr/>
        </p:nvSpPr>
        <p:spPr>
          <a:xfrm>
            <a:off x="10947227" y="8416275"/>
            <a:ext cx="432434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-25" dirty="0">
                <a:solidFill>
                  <a:srgbClr val="494D4F"/>
                </a:solidFill>
                <a:latin typeface="Arial"/>
                <a:cs typeface="Arial"/>
              </a:rPr>
              <a:t>OpenSCAP</a:t>
            </a:r>
            <a:endParaRPr sz="650">
              <a:latin typeface="Arial"/>
              <a:cs typeface="Arial"/>
            </a:endParaRPr>
          </a:p>
        </p:txBody>
      </p:sp>
      <p:sp>
        <p:nvSpPr>
          <p:cNvPr id="555" name="object 555"/>
          <p:cNvSpPr txBox="1"/>
          <p:nvPr/>
        </p:nvSpPr>
        <p:spPr>
          <a:xfrm>
            <a:off x="11570549" y="7577053"/>
            <a:ext cx="223520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b="1" spc="-145" dirty="0">
                <a:solidFill>
                  <a:srgbClr val="0C0A0C"/>
                </a:solidFill>
                <a:latin typeface="Arial"/>
                <a:cs typeface="Arial"/>
              </a:rPr>
              <a:t>.a</a:t>
            </a:r>
            <a:endParaRPr sz="2200">
              <a:latin typeface="Arial"/>
              <a:cs typeface="Arial"/>
            </a:endParaRPr>
          </a:p>
        </p:txBody>
      </p:sp>
      <p:sp>
        <p:nvSpPr>
          <p:cNvPr id="556" name="object 556"/>
          <p:cNvSpPr txBox="1"/>
          <p:nvPr/>
        </p:nvSpPr>
        <p:spPr>
          <a:xfrm>
            <a:off x="11486091" y="7855045"/>
            <a:ext cx="454659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-40" dirty="0">
                <a:solidFill>
                  <a:srgbClr val="0C0A0C"/>
                </a:solidFill>
                <a:latin typeface="Arial"/>
                <a:cs typeface="Arial"/>
              </a:rPr>
              <a:t>BLACK</a:t>
            </a:r>
            <a:r>
              <a:rPr sz="500" spc="155" dirty="0">
                <a:solidFill>
                  <a:srgbClr val="0C0A0C"/>
                </a:solidFill>
                <a:latin typeface="Arial"/>
                <a:cs typeface="Arial"/>
              </a:rPr>
              <a:t> </a:t>
            </a:r>
            <a:r>
              <a:rPr sz="500" spc="-40" dirty="0">
                <a:solidFill>
                  <a:srgbClr val="07B5E8"/>
                </a:solidFill>
                <a:latin typeface="Arial"/>
                <a:cs typeface="Arial"/>
              </a:rPr>
              <a:t>DUC</a:t>
            </a:r>
            <a:r>
              <a:rPr sz="500" spc="55" dirty="0">
                <a:solidFill>
                  <a:srgbClr val="07B5E8"/>
                </a:solidFill>
                <a:latin typeface="Arial"/>
                <a:cs typeface="Arial"/>
              </a:rPr>
              <a:t> </a:t>
            </a:r>
            <a:r>
              <a:rPr sz="500" spc="30" dirty="0">
                <a:solidFill>
                  <a:srgbClr val="07B5E8"/>
                </a:solidFill>
                <a:latin typeface="Arial"/>
                <a:cs typeface="Arial"/>
              </a:rPr>
              <a:t>K</a:t>
            </a:r>
            <a:endParaRPr sz="500">
              <a:latin typeface="Arial"/>
              <a:cs typeface="Arial"/>
            </a:endParaRPr>
          </a:p>
        </p:txBody>
      </p:sp>
      <p:sp>
        <p:nvSpPr>
          <p:cNvPr id="557" name="object 557"/>
          <p:cNvSpPr txBox="1"/>
          <p:nvPr/>
        </p:nvSpPr>
        <p:spPr>
          <a:xfrm>
            <a:off x="12025645" y="7702936"/>
            <a:ext cx="466725" cy="22732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spc="-215" dirty="0">
                <a:solidFill>
                  <a:srgbClr val="529CC6"/>
                </a:solidFill>
                <a:latin typeface="Times New Roman"/>
                <a:cs typeface="Times New Roman"/>
              </a:rPr>
              <a:t>C</a:t>
            </a:r>
            <a:r>
              <a:rPr sz="1100" spc="-225" dirty="0">
                <a:solidFill>
                  <a:srgbClr val="529CC6"/>
                </a:solidFill>
                <a:latin typeface="Times New Roman"/>
                <a:cs typeface="Times New Roman"/>
              </a:rPr>
              <a:t>Q</a:t>
            </a:r>
            <a:r>
              <a:rPr sz="1100" spc="-110" dirty="0">
                <a:solidFill>
                  <a:srgbClr val="529CC6"/>
                </a:solidFill>
                <a:latin typeface="Times New Roman"/>
                <a:cs typeface="Times New Roman"/>
              </a:rPr>
              <a:t> </a:t>
            </a:r>
            <a:r>
              <a:rPr sz="1300" spc="-40" dirty="0">
                <a:solidFill>
                  <a:srgbClr val="0C0A0C"/>
                </a:solidFill>
                <a:latin typeface="Arial"/>
                <a:cs typeface="Arial"/>
              </a:rPr>
              <a:t>clair</a:t>
            </a:r>
            <a:endParaRPr sz="1300">
              <a:latin typeface="Arial"/>
              <a:cs typeface="Arial"/>
            </a:endParaRPr>
          </a:p>
        </p:txBody>
      </p:sp>
      <p:sp>
        <p:nvSpPr>
          <p:cNvPr id="558" name="object 558"/>
          <p:cNvSpPr txBox="1"/>
          <p:nvPr/>
        </p:nvSpPr>
        <p:spPr>
          <a:xfrm>
            <a:off x="11529244" y="7514111"/>
            <a:ext cx="325755" cy="932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900" spc="-810" dirty="0">
                <a:solidFill>
                  <a:srgbClr val="286EA1"/>
                </a:solidFill>
                <a:latin typeface="Times New Roman"/>
                <a:cs typeface="Times New Roman"/>
              </a:rPr>
              <a:t>-</a:t>
            </a:r>
            <a:r>
              <a:rPr sz="8925" spc="-277" baseline="-21008" dirty="0">
                <a:solidFill>
                  <a:srgbClr val="6E03FD"/>
                </a:solidFill>
                <a:latin typeface="Times New Roman"/>
                <a:cs typeface="Times New Roman"/>
              </a:rPr>
              <a:t>-</a:t>
            </a:r>
            <a:endParaRPr sz="8925" baseline="-21008">
              <a:latin typeface="Times New Roman"/>
              <a:cs typeface="Times New Roman"/>
            </a:endParaRPr>
          </a:p>
        </p:txBody>
      </p:sp>
      <p:sp>
        <p:nvSpPr>
          <p:cNvPr id="559" name="object 559"/>
          <p:cNvSpPr txBox="1"/>
          <p:nvPr/>
        </p:nvSpPr>
        <p:spPr>
          <a:xfrm>
            <a:off x="12049885" y="8405785"/>
            <a:ext cx="422909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spc="-15" dirty="0">
                <a:solidFill>
                  <a:srgbClr val="031A4B"/>
                </a:solidFill>
                <a:latin typeface="Arial"/>
                <a:cs typeface="Arial"/>
              </a:rPr>
              <a:t>Twistlock</a:t>
            </a:r>
            <a:endParaRPr sz="700">
              <a:latin typeface="Arial"/>
              <a:cs typeface="Arial"/>
            </a:endParaRPr>
          </a:p>
        </p:txBody>
      </p:sp>
      <p:sp>
        <p:nvSpPr>
          <p:cNvPr id="560" name="object 560"/>
          <p:cNvSpPr txBox="1"/>
          <p:nvPr/>
        </p:nvSpPr>
        <p:spPr>
          <a:xfrm>
            <a:off x="12786983" y="7750142"/>
            <a:ext cx="257175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spc="30" dirty="0">
                <a:solidFill>
                  <a:srgbClr val="9A9A9E"/>
                </a:solidFill>
                <a:latin typeface="Arial"/>
                <a:cs typeface="Arial"/>
              </a:rPr>
              <a:t>KeyWhiz</a:t>
            </a:r>
            <a:endParaRPr sz="400">
              <a:latin typeface="Arial"/>
              <a:cs typeface="Arial"/>
            </a:endParaRPr>
          </a:p>
        </p:txBody>
      </p:sp>
      <p:sp>
        <p:nvSpPr>
          <p:cNvPr id="561" name="object 561"/>
          <p:cNvSpPr txBox="1"/>
          <p:nvPr/>
        </p:nvSpPr>
        <p:spPr>
          <a:xfrm>
            <a:off x="13224416" y="7771124"/>
            <a:ext cx="207645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spc="-135" dirty="0">
                <a:solidFill>
                  <a:srgbClr val="B3DB00"/>
                </a:solidFill>
                <a:latin typeface="Arial"/>
                <a:cs typeface="Arial"/>
              </a:rPr>
              <a:t>·</a:t>
            </a:r>
            <a:r>
              <a:rPr sz="2200" spc="95" dirty="0">
                <a:solidFill>
                  <a:srgbClr val="07B5E8"/>
                </a:solidFill>
                <a:latin typeface="Arial"/>
                <a:cs typeface="Arial"/>
              </a:rPr>
              <a:t>­</a:t>
            </a:r>
            <a:endParaRPr sz="2200">
              <a:latin typeface="Arial"/>
              <a:cs typeface="Arial"/>
            </a:endParaRPr>
          </a:p>
        </p:txBody>
      </p:sp>
      <p:sp>
        <p:nvSpPr>
          <p:cNvPr id="562" name="object 562"/>
          <p:cNvSpPr txBox="1"/>
          <p:nvPr/>
        </p:nvSpPr>
        <p:spPr>
          <a:xfrm>
            <a:off x="13248634" y="7828819"/>
            <a:ext cx="361315" cy="3594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spc="290" dirty="0">
                <a:solidFill>
                  <a:srgbClr val="07B5E8"/>
                </a:solidFill>
                <a:latin typeface="Arial"/>
                <a:cs typeface="Arial"/>
              </a:rPr>
              <a:t>-</a:t>
            </a:r>
            <a:r>
              <a:rPr sz="2150" spc="95" dirty="0">
                <a:solidFill>
                  <a:srgbClr val="B3DB00"/>
                </a:solidFill>
                <a:latin typeface="Arial"/>
                <a:cs typeface="Arial"/>
              </a:rPr>
              <a:t>··</a:t>
            </a:r>
            <a:endParaRPr sz="2150">
              <a:latin typeface="Arial"/>
              <a:cs typeface="Arial"/>
            </a:endParaRPr>
          </a:p>
        </p:txBody>
      </p:sp>
      <p:sp>
        <p:nvSpPr>
          <p:cNvPr id="563" name="object 563"/>
          <p:cNvSpPr txBox="1"/>
          <p:nvPr/>
        </p:nvSpPr>
        <p:spPr>
          <a:xfrm>
            <a:off x="13225033" y="7876026"/>
            <a:ext cx="328295" cy="4032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ts val="2515"/>
              </a:lnSpc>
              <a:spcBef>
                <a:spcPts val="135"/>
              </a:spcBef>
            </a:pPr>
            <a:r>
              <a:rPr sz="2150" spc="75" dirty="0">
                <a:solidFill>
                  <a:srgbClr val="B3DB00"/>
                </a:solidFill>
                <a:latin typeface="Arial"/>
                <a:cs typeface="Arial"/>
              </a:rPr>
              <a:t>·</a:t>
            </a:r>
            <a:r>
              <a:rPr sz="2150" spc="75" dirty="0">
                <a:solidFill>
                  <a:srgbClr val="07B5E8"/>
                </a:solidFill>
                <a:latin typeface="Arial"/>
                <a:cs typeface="Arial"/>
              </a:rPr>
              <a:t>-</a:t>
            </a:r>
            <a:r>
              <a:rPr sz="2150" spc="75" dirty="0">
                <a:solidFill>
                  <a:srgbClr val="B3DB00"/>
                </a:solidFill>
                <a:latin typeface="Arial"/>
                <a:cs typeface="Arial"/>
              </a:rPr>
              <a:t>·</a:t>
            </a:r>
            <a:endParaRPr sz="2150">
              <a:latin typeface="Arial"/>
              <a:cs typeface="Arial"/>
            </a:endParaRPr>
          </a:p>
          <a:p>
            <a:pPr algn="ctr">
              <a:lnSpc>
                <a:spcPts val="415"/>
              </a:lnSpc>
            </a:pPr>
            <a:r>
              <a:rPr sz="400" spc="-60" dirty="0">
                <a:solidFill>
                  <a:srgbClr val="1CC1E9"/>
                </a:solidFill>
                <a:latin typeface="Arial"/>
                <a:cs typeface="Arial"/>
              </a:rPr>
              <a:t>SP1FF1c</a:t>
            </a:r>
            <a:endParaRPr sz="400">
              <a:latin typeface="Arial"/>
              <a:cs typeface="Arial"/>
            </a:endParaRPr>
          </a:p>
        </p:txBody>
      </p:sp>
      <p:sp>
        <p:nvSpPr>
          <p:cNvPr id="564" name="object 564"/>
          <p:cNvSpPr txBox="1"/>
          <p:nvPr/>
        </p:nvSpPr>
        <p:spPr>
          <a:xfrm>
            <a:off x="13708389" y="8143527"/>
            <a:ext cx="30543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45" dirty="0">
                <a:solidFill>
                  <a:srgbClr val="6B7074"/>
                </a:solidFill>
                <a:latin typeface="Arial"/>
                <a:cs typeface="Arial"/>
              </a:rPr>
              <a:t>SPIRE</a:t>
            </a:r>
            <a:endParaRPr sz="800">
              <a:latin typeface="Arial"/>
              <a:cs typeface="Arial"/>
            </a:endParaRPr>
          </a:p>
        </p:txBody>
      </p:sp>
      <p:sp>
        <p:nvSpPr>
          <p:cNvPr id="565" name="object 565"/>
          <p:cNvSpPr txBox="1"/>
          <p:nvPr/>
        </p:nvSpPr>
        <p:spPr>
          <a:xfrm>
            <a:off x="14632404" y="7393474"/>
            <a:ext cx="167640" cy="573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600" spc="-145" dirty="0">
                <a:solidFill>
                  <a:srgbClr val="2F89E6"/>
                </a:solidFill>
                <a:latin typeface="Arial"/>
                <a:cs typeface="Arial"/>
              </a:rPr>
              <a:t>•</a:t>
            </a:r>
            <a:endParaRPr sz="3600">
              <a:latin typeface="Arial"/>
              <a:cs typeface="Arial"/>
            </a:endParaRPr>
          </a:p>
        </p:txBody>
      </p:sp>
      <p:sp>
        <p:nvSpPr>
          <p:cNvPr id="566" name="object 566"/>
          <p:cNvSpPr txBox="1"/>
          <p:nvPr/>
        </p:nvSpPr>
        <p:spPr>
          <a:xfrm>
            <a:off x="14577745" y="7723916"/>
            <a:ext cx="32321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55" dirty="0">
                <a:solidFill>
                  <a:srgbClr val="494D4F"/>
                </a:solidFill>
                <a:latin typeface="Arial"/>
                <a:cs typeface="Arial"/>
              </a:rPr>
              <a:t>remind</a:t>
            </a:r>
            <a:endParaRPr sz="650">
              <a:latin typeface="Arial"/>
              <a:cs typeface="Arial"/>
            </a:endParaRPr>
          </a:p>
        </p:txBody>
      </p:sp>
      <p:sp>
        <p:nvSpPr>
          <p:cNvPr id="567" name="object 567"/>
          <p:cNvSpPr txBox="1"/>
          <p:nvPr/>
        </p:nvSpPr>
        <p:spPr>
          <a:xfrm>
            <a:off x="14637283" y="7938968"/>
            <a:ext cx="120014" cy="3784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300" spc="105" dirty="0">
                <a:solidFill>
                  <a:srgbClr val="828587"/>
                </a:solidFill>
                <a:latin typeface="Times New Roman"/>
                <a:cs typeface="Times New Roman"/>
              </a:rPr>
              <a:t>i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568" name="object 568"/>
          <p:cNvSpPr txBox="1"/>
          <p:nvPr/>
        </p:nvSpPr>
        <p:spPr>
          <a:xfrm>
            <a:off x="14644780" y="8222205"/>
            <a:ext cx="150495" cy="825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50" spc="40" dirty="0">
                <a:solidFill>
                  <a:srgbClr val="0C0A0C"/>
                </a:solidFill>
                <a:latin typeface="Arial"/>
                <a:cs typeface="Arial"/>
              </a:rPr>
              <a:t>J</a:t>
            </a:r>
            <a:r>
              <a:rPr sz="350" spc="-35" dirty="0">
                <a:solidFill>
                  <a:srgbClr val="0C0A0C"/>
                </a:solidFill>
                <a:latin typeface="Arial"/>
                <a:cs typeface="Arial"/>
              </a:rPr>
              <a:t>H</a:t>
            </a:r>
            <a:r>
              <a:rPr sz="350" spc="-15" dirty="0">
                <a:solidFill>
                  <a:srgbClr val="494D4F"/>
                </a:solidFill>
                <a:latin typeface="Arial"/>
                <a:cs typeface="Arial"/>
              </a:rPr>
              <a:t>i</a:t>
            </a:r>
            <a:r>
              <a:rPr sz="350" spc="-70" dirty="0">
                <a:solidFill>
                  <a:srgbClr val="494D4F"/>
                </a:solidFill>
                <a:latin typeface="Arial"/>
                <a:cs typeface="Arial"/>
              </a:rPr>
              <a:t>O</a:t>
            </a:r>
            <a:r>
              <a:rPr sz="350" spc="-15" dirty="0">
                <a:solidFill>
                  <a:srgbClr val="2D2B2D"/>
                </a:solidFill>
                <a:latin typeface="Arial"/>
                <a:cs typeface="Arial"/>
              </a:rPr>
              <a:t>_,</a:t>
            </a:r>
            <a:endParaRPr sz="350">
              <a:latin typeface="Arial"/>
              <a:cs typeface="Arial"/>
            </a:endParaRPr>
          </a:p>
        </p:txBody>
      </p:sp>
      <p:sp>
        <p:nvSpPr>
          <p:cNvPr id="569" name="object 569"/>
          <p:cNvSpPr txBox="1"/>
          <p:nvPr/>
        </p:nvSpPr>
        <p:spPr>
          <a:xfrm>
            <a:off x="14964550" y="7786858"/>
            <a:ext cx="349250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spc="35" dirty="0">
                <a:solidFill>
                  <a:srgbClr val="2D2B2D"/>
                </a:solidFill>
                <a:latin typeface="Arial"/>
                <a:cs typeface="Arial"/>
              </a:rPr>
              <a:t>E</a:t>
            </a:r>
            <a:r>
              <a:rPr sz="400" spc="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400" spc="30" dirty="0">
                <a:solidFill>
                  <a:srgbClr val="2D2B2D"/>
                </a:solidFill>
                <a:latin typeface="Arial"/>
                <a:cs typeface="Arial"/>
              </a:rPr>
              <a:t>XOS</a:t>
            </a:r>
            <a:r>
              <a:rPr sz="400" spc="-10" dirty="0">
                <a:solidFill>
                  <a:srgbClr val="2D2B2D"/>
                </a:solidFill>
                <a:latin typeface="Arial"/>
                <a:cs typeface="Arial"/>
              </a:rPr>
              <a:t>C</a:t>
            </a:r>
            <a:r>
              <a:rPr sz="400" spc="70" dirty="0">
                <a:solidFill>
                  <a:srgbClr val="0C0A0C"/>
                </a:solidFill>
                <a:latin typeface="Arial"/>
                <a:cs typeface="Arial"/>
              </a:rPr>
              <a:t>A</a:t>
            </a:r>
            <a:r>
              <a:rPr sz="400" spc="20" dirty="0">
                <a:solidFill>
                  <a:srgbClr val="494D4F"/>
                </a:solidFill>
                <a:latin typeface="Arial"/>
                <a:cs typeface="Arial"/>
              </a:rPr>
              <a:t>L</a:t>
            </a:r>
            <a:r>
              <a:rPr sz="400" spc="35" dirty="0">
                <a:solidFill>
                  <a:srgbClr val="2D2B2D"/>
                </a:solidFill>
                <a:latin typeface="Arial"/>
                <a:cs typeface="Arial"/>
              </a:rPr>
              <a:t>E</a:t>
            </a:r>
            <a:endParaRPr sz="400">
              <a:latin typeface="Arial"/>
              <a:cs typeface="Arial"/>
            </a:endParaRPr>
          </a:p>
        </p:txBody>
      </p:sp>
      <p:sp>
        <p:nvSpPr>
          <p:cNvPr id="570" name="object 570"/>
          <p:cNvSpPr txBox="1"/>
          <p:nvPr/>
        </p:nvSpPr>
        <p:spPr>
          <a:xfrm>
            <a:off x="15002878" y="8106812"/>
            <a:ext cx="306705" cy="95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50" dirty="0">
                <a:solidFill>
                  <a:srgbClr val="0A97D6"/>
                </a:solidFill>
                <a:latin typeface="Arial"/>
                <a:cs typeface="Arial"/>
              </a:rPr>
              <a:t>KONTENA</a:t>
            </a:r>
            <a:endParaRPr sz="450">
              <a:latin typeface="Arial"/>
              <a:cs typeface="Arial"/>
            </a:endParaRPr>
          </a:p>
        </p:txBody>
      </p:sp>
      <p:sp>
        <p:nvSpPr>
          <p:cNvPr id="571" name="object 571"/>
          <p:cNvSpPr txBox="1"/>
          <p:nvPr/>
        </p:nvSpPr>
        <p:spPr>
          <a:xfrm>
            <a:off x="15231977" y="9575451"/>
            <a:ext cx="58419" cy="95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50" dirty="0">
                <a:solidFill>
                  <a:srgbClr val="0385FB"/>
                </a:solidFill>
                <a:latin typeface="Times New Roman"/>
                <a:cs typeface="Times New Roman"/>
              </a:rPr>
              <a:t>&gt;</a:t>
            </a:r>
            <a:endParaRPr sz="450">
              <a:latin typeface="Times New Roman"/>
              <a:cs typeface="Times New Roman"/>
            </a:endParaRPr>
          </a:p>
        </p:txBody>
      </p:sp>
      <p:sp>
        <p:nvSpPr>
          <p:cNvPr id="572" name="object 572"/>
          <p:cNvSpPr txBox="1"/>
          <p:nvPr/>
        </p:nvSpPr>
        <p:spPr>
          <a:xfrm>
            <a:off x="15041753" y="9606921"/>
            <a:ext cx="354965" cy="1136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" b="1" spc="-10" dirty="0">
                <a:solidFill>
                  <a:srgbClr val="0C0A0C"/>
                </a:solidFill>
                <a:latin typeface="Arial"/>
                <a:cs typeface="Arial"/>
              </a:rPr>
              <a:t>accenture</a:t>
            </a:r>
            <a:endParaRPr sz="550">
              <a:latin typeface="Arial"/>
              <a:cs typeface="Arial"/>
            </a:endParaRPr>
          </a:p>
        </p:txBody>
      </p:sp>
      <p:sp>
        <p:nvSpPr>
          <p:cNvPr id="573" name="object 573"/>
          <p:cNvSpPr txBox="1"/>
          <p:nvPr/>
        </p:nvSpPr>
        <p:spPr>
          <a:xfrm>
            <a:off x="15392747" y="7666221"/>
            <a:ext cx="336550" cy="1581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50" b="1" spc="30" dirty="0">
                <a:solidFill>
                  <a:srgbClr val="05B650"/>
                </a:solidFill>
                <a:latin typeface="Arial"/>
                <a:cs typeface="Arial"/>
              </a:rPr>
              <a:t>Flynn</a:t>
            </a:r>
            <a:endParaRPr sz="850">
              <a:latin typeface="Arial"/>
              <a:cs typeface="Arial"/>
            </a:endParaRPr>
          </a:p>
        </p:txBody>
      </p:sp>
      <p:sp>
        <p:nvSpPr>
          <p:cNvPr id="574" name="object 574"/>
          <p:cNvSpPr txBox="1"/>
          <p:nvPr/>
        </p:nvSpPr>
        <p:spPr>
          <a:xfrm>
            <a:off x="15451331" y="7760634"/>
            <a:ext cx="222250" cy="6616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50" spc="90" dirty="0">
                <a:solidFill>
                  <a:srgbClr val="FD9511"/>
                </a:solidFill>
                <a:latin typeface="Arial"/>
                <a:cs typeface="Arial"/>
              </a:rPr>
              <a:t>•</a:t>
            </a:r>
            <a:endParaRPr sz="4150">
              <a:latin typeface="Arial"/>
              <a:cs typeface="Arial"/>
            </a:endParaRPr>
          </a:p>
        </p:txBody>
      </p:sp>
      <p:sp>
        <p:nvSpPr>
          <p:cNvPr id="575" name="object 575"/>
          <p:cNvSpPr txBox="1"/>
          <p:nvPr/>
        </p:nvSpPr>
        <p:spPr>
          <a:xfrm>
            <a:off x="15417908" y="8180244"/>
            <a:ext cx="297815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spc="20" dirty="0">
                <a:solidFill>
                  <a:srgbClr val="FD9511"/>
                </a:solidFill>
                <a:latin typeface="Arial"/>
                <a:cs typeface="Arial"/>
              </a:rPr>
              <a:t>Li&lt;:1tbenc</a:t>
            </a:r>
            <a:endParaRPr sz="400">
              <a:latin typeface="Arial"/>
              <a:cs typeface="Arial"/>
            </a:endParaRPr>
          </a:p>
        </p:txBody>
      </p:sp>
      <p:sp>
        <p:nvSpPr>
          <p:cNvPr id="576" name="object 576"/>
          <p:cNvSpPr txBox="1"/>
          <p:nvPr/>
        </p:nvSpPr>
        <p:spPr>
          <a:xfrm>
            <a:off x="16643861" y="7797349"/>
            <a:ext cx="306070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spc="35" dirty="0">
                <a:solidFill>
                  <a:srgbClr val="2F4252"/>
                </a:solidFill>
                <a:latin typeface="Arial"/>
                <a:cs typeface="Arial"/>
              </a:rPr>
              <a:t>HYPE</a:t>
            </a:r>
            <a:r>
              <a:rPr sz="400" spc="-114" dirty="0">
                <a:solidFill>
                  <a:srgbClr val="2F4252"/>
                </a:solidFill>
                <a:latin typeface="Arial"/>
                <a:cs typeface="Arial"/>
              </a:rPr>
              <a:t>R</a:t>
            </a:r>
            <a:r>
              <a:rPr sz="400" spc="25" dirty="0">
                <a:solidFill>
                  <a:srgbClr val="0A2F4B"/>
                </a:solidFill>
                <a:latin typeface="Arial"/>
                <a:cs typeface="Arial"/>
              </a:rPr>
              <a:t>.</a:t>
            </a:r>
            <a:r>
              <a:rPr sz="400" spc="25" dirty="0">
                <a:solidFill>
                  <a:srgbClr val="2F4252"/>
                </a:solidFill>
                <a:latin typeface="Arial"/>
                <a:cs typeface="Arial"/>
              </a:rPr>
              <a:t>SH</a:t>
            </a:r>
            <a:endParaRPr sz="400">
              <a:latin typeface="Arial"/>
              <a:cs typeface="Arial"/>
            </a:endParaRPr>
          </a:p>
        </p:txBody>
      </p:sp>
      <p:sp>
        <p:nvSpPr>
          <p:cNvPr id="577" name="object 577"/>
          <p:cNvSpPr txBox="1"/>
          <p:nvPr/>
        </p:nvSpPr>
        <p:spPr>
          <a:xfrm>
            <a:off x="16677295" y="7535092"/>
            <a:ext cx="240029" cy="3213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50" b="1" spc="-140" dirty="0">
                <a:solidFill>
                  <a:srgbClr val="0A2F4B"/>
                </a:solidFill>
                <a:latin typeface="Arial"/>
                <a:cs typeface="Arial"/>
              </a:rPr>
              <a:t>DI</a:t>
            </a:r>
            <a:endParaRPr sz="1950">
              <a:latin typeface="Arial"/>
              <a:cs typeface="Arial"/>
            </a:endParaRPr>
          </a:p>
        </p:txBody>
      </p:sp>
      <p:sp>
        <p:nvSpPr>
          <p:cNvPr id="578" name="object 578"/>
          <p:cNvSpPr txBox="1"/>
          <p:nvPr/>
        </p:nvSpPr>
        <p:spPr>
          <a:xfrm>
            <a:off x="16383334" y="9654127"/>
            <a:ext cx="28067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6285BC"/>
                </a:solidFill>
                <a:latin typeface="Arial"/>
                <a:cs typeface="Arial"/>
              </a:rPr>
              <a:t>caicloud</a:t>
            </a:r>
            <a:endParaRPr sz="500">
              <a:latin typeface="Arial"/>
              <a:cs typeface="Arial"/>
            </a:endParaRPr>
          </a:p>
        </p:txBody>
      </p:sp>
      <p:sp>
        <p:nvSpPr>
          <p:cNvPr id="579" name="object 579"/>
          <p:cNvSpPr txBox="1"/>
          <p:nvPr/>
        </p:nvSpPr>
        <p:spPr>
          <a:xfrm>
            <a:off x="16776506" y="9627902"/>
            <a:ext cx="347980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spc="10" dirty="0">
                <a:solidFill>
                  <a:srgbClr val="93446E"/>
                </a:solidFill>
                <a:latin typeface="Arial"/>
                <a:cs typeface="Arial"/>
              </a:rPr>
              <a:t>CA</a:t>
            </a:r>
            <a:r>
              <a:rPr sz="400" spc="10" dirty="0">
                <a:solidFill>
                  <a:srgbClr val="852859"/>
                </a:solidFill>
                <a:latin typeface="Arial"/>
                <a:cs typeface="Arial"/>
              </a:rPr>
              <a:t>N8NI</a:t>
            </a:r>
            <a:r>
              <a:rPr sz="400" spc="-25" dirty="0">
                <a:solidFill>
                  <a:srgbClr val="852859"/>
                </a:solidFill>
                <a:latin typeface="Arial"/>
                <a:cs typeface="Arial"/>
              </a:rPr>
              <a:t> </a:t>
            </a:r>
            <a:r>
              <a:rPr sz="400" spc="15" dirty="0">
                <a:solidFill>
                  <a:srgbClr val="93446E"/>
                </a:solidFill>
                <a:latin typeface="Arial"/>
                <a:cs typeface="Arial"/>
              </a:rPr>
              <a:t>CA</a:t>
            </a:r>
            <a:r>
              <a:rPr sz="400" spc="15" dirty="0">
                <a:solidFill>
                  <a:srgbClr val="852859"/>
                </a:solidFill>
                <a:latin typeface="Arial"/>
                <a:cs typeface="Arial"/>
              </a:rPr>
              <a:t>L</a:t>
            </a:r>
            <a:endParaRPr sz="400">
              <a:latin typeface="Arial"/>
              <a:cs typeface="Arial"/>
            </a:endParaRPr>
          </a:p>
        </p:txBody>
      </p:sp>
      <p:sp>
        <p:nvSpPr>
          <p:cNvPr id="580" name="object 580"/>
          <p:cNvSpPr/>
          <p:nvPr/>
        </p:nvSpPr>
        <p:spPr>
          <a:xfrm>
            <a:off x="18391683" y="8121022"/>
            <a:ext cx="56515" cy="127635"/>
          </a:xfrm>
          <a:custGeom>
            <a:avLst/>
            <a:gdLst/>
            <a:ahLst/>
            <a:cxnLst/>
            <a:rect l="l" t="t" r="r" b="b"/>
            <a:pathLst>
              <a:path w="56515" h="127634">
                <a:moveTo>
                  <a:pt x="56276" y="127097"/>
                </a:moveTo>
                <a:lnTo>
                  <a:pt x="0" y="127097"/>
                </a:lnTo>
                <a:lnTo>
                  <a:pt x="0" y="0"/>
                </a:lnTo>
                <a:lnTo>
                  <a:pt x="56276" y="0"/>
                </a:lnTo>
                <a:lnTo>
                  <a:pt x="56276" y="127097"/>
                </a:lnTo>
                <a:close/>
              </a:path>
            </a:pathLst>
          </a:custGeom>
          <a:solidFill>
            <a:srgbClr val="E2E2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1" name="object 581"/>
          <p:cNvSpPr txBox="1"/>
          <p:nvPr/>
        </p:nvSpPr>
        <p:spPr>
          <a:xfrm>
            <a:off x="17691944" y="8730984"/>
            <a:ext cx="1807845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spc="35" dirty="0">
                <a:solidFill>
                  <a:srgbClr val="494D4F"/>
                </a:solidFill>
                <a:latin typeface="Arial"/>
                <a:cs typeface="Arial"/>
              </a:rPr>
              <a:t>See</a:t>
            </a:r>
            <a:r>
              <a:rPr sz="750" spc="-75" dirty="0">
                <a:solidFill>
                  <a:srgbClr val="494D4F"/>
                </a:solidFill>
                <a:latin typeface="Arial"/>
                <a:cs typeface="Arial"/>
              </a:rPr>
              <a:t> </a:t>
            </a:r>
            <a:r>
              <a:rPr sz="750" spc="10" dirty="0">
                <a:solidFill>
                  <a:srgbClr val="2F4252"/>
                </a:solidFill>
                <a:latin typeface="Arial"/>
                <a:cs typeface="Arial"/>
              </a:rPr>
              <a:t>t</a:t>
            </a:r>
            <a:r>
              <a:rPr sz="750" spc="80" dirty="0">
                <a:solidFill>
                  <a:srgbClr val="2F4252"/>
                </a:solidFill>
                <a:latin typeface="Arial"/>
                <a:cs typeface="Arial"/>
              </a:rPr>
              <a:t>h</a:t>
            </a:r>
            <a:r>
              <a:rPr sz="750" spc="35" dirty="0">
                <a:solidFill>
                  <a:srgbClr val="494D4F"/>
                </a:solidFill>
                <a:latin typeface="Arial"/>
                <a:cs typeface="Arial"/>
              </a:rPr>
              <a:t>e</a:t>
            </a:r>
            <a:r>
              <a:rPr sz="750" spc="-40" dirty="0">
                <a:solidFill>
                  <a:srgbClr val="494D4F"/>
                </a:solidFill>
                <a:latin typeface="Arial"/>
                <a:cs typeface="Arial"/>
              </a:rPr>
              <a:t> </a:t>
            </a:r>
            <a:r>
              <a:rPr sz="750" spc="35" dirty="0">
                <a:solidFill>
                  <a:srgbClr val="494D4F"/>
                </a:solidFill>
                <a:latin typeface="Arial"/>
                <a:cs typeface="Arial"/>
              </a:rPr>
              <a:t>sep</a:t>
            </a:r>
            <a:r>
              <a:rPr sz="750" spc="50" dirty="0">
                <a:solidFill>
                  <a:srgbClr val="494D4F"/>
                </a:solidFill>
                <a:latin typeface="Arial"/>
                <a:cs typeface="Arial"/>
              </a:rPr>
              <a:t>a</a:t>
            </a:r>
            <a:r>
              <a:rPr sz="750" spc="-25" dirty="0">
                <a:solidFill>
                  <a:srgbClr val="2F4252"/>
                </a:solidFill>
                <a:latin typeface="Arial"/>
                <a:cs typeface="Arial"/>
              </a:rPr>
              <a:t>r</a:t>
            </a:r>
            <a:r>
              <a:rPr sz="750" spc="45" dirty="0">
                <a:solidFill>
                  <a:srgbClr val="494D4F"/>
                </a:solidFill>
                <a:latin typeface="Arial"/>
                <a:cs typeface="Arial"/>
              </a:rPr>
              <a:t>a</a:t>
            </a:r>
            <a:r>
              <a:rPr sz="750" spc="60" dirty="0">
                <a:solidFill>
                  <a:srgbClr val="2F4252"/>
                </a:solidFill>
                <a:latin typeface="Arial"/>
                <a:cs typeface="Arial"/>
              </a:rPr>
              <a:t>t</a:t>
            </a:r>
            <a:r>
              <a:rPr sz="750" spc="35" dirty="0">
                <a:solidFill>
                  <a:srgbClr val="494D4F"/>
                </a:solidFill>
                <a:latin typeface="Arial"/>
                <a:cs typeface="Arial"/>
              </a:rPr>
              <a:t>e</a:t>
            </a:r>
            <a:r>
              <a:rPr sz="750" spc="-40" dirty="0">
                <a:solidFill>
                  <a:srgbClr val="494D4F"/>
                </a:solidFill>
                <a:latin typeface="Arial"/>
                <a:cs typeface="Arial"/>
              </a:rPr>
              <a:t> </a:t>
            </a:r>
            <a:r>
              <a:rPr sz="750" spc="30" dirty="0">
                <a:solidFill>
                  <a:srgbClr val="494D4F"/>
                </a:solidFill>
                <a:latin typeface="Arial"/>
                <a:cs typeface="Arial"/>
              </a:rPr>
              <a:t>serve</a:t>
            </a:r>
            <a:r>
              <a:rPr sz="750" spc="20" dirty="0">
                <a:solidFill>
                  <a:srgbClr val="2F4252"/>
                </a:solidFill>
                <a:latin typeface="Arial"/>
                <a:cs typeface="Arial"/>
              </a:rPr>
              <a:t>r</a:t>
            </a:r>
            <a:r>
              <a:rPr sz="750" spc="30" dirty="0">
                <a:solidFill>
                  <a:srgbClr val="2F4252"/>
                </a:solidFill>
                <a:latin typeface="Arial"/>
                <a:cs typeface="Arial"/>
              </a:rPr>
              <a:t>l</a:t>
            </a:r>
            <a:r>
              <a:rPr sz="750" spc="30" dirty="0">
                <a:solidFill>
                  <a:srgbClr val="494D4F"/>
                </a:solidFill>
                <a:latin typeface="Arial"/>
                <a:cs typeface="Arial"/>
              </a:rPr>
              <a:t>ess</a:t>
            </a:r>
            <a:r>
              <a:rPr sz="750" spc="25" dirty="0">
                <a:solidFill>
                  <a:srgbClr val="494D4F"/>
                </a:solidFill>
                <a:latin typeface="Arial"/>
                <a:cs typeface="Arial"/>
              </a:rPr>
              <a:t> </a:t>
            </a:r>
            <a:r>
              <a:rPr sz="750" spc="10" dirty="0">
                <a:solidFill>
                  <a:srgbClr val="2F4252"/>
                </a:solidFill>
                <a:latin typeface="Arial"/>
                <a:cs typeface="Arial"/>
              </a:rPr>
              <a:t>l</a:t>
            </a:r>
            <a:r>
              <a:rPr sz="750" spc="10" dirty="0">
                <a:solidFill>
                  <a:srgbClr val="494D4F"/>
                </a:solidFill>
                <a:latin typeface="Arial"/>
                <a:cs typeface="Arial"/>
              </a:rPr>
              <a:t>a</a:t>
            </a:r>
            <a:r>
              <a:rPr sz="750" spc="55" dirty="0">
                <a:solidFill>
                  <a:srgbClr val="2F4252"/>
                </a:solidFill>
                <a:latin typeface="Arial"/>
                <a:cs typeface="Arial"/>
              </a:rPr>
              <a:t>n</a:t>
            </a:r>
            <a:r>
              <a:rPr sz="750" spc="30" dirty="0">
                <a:solidFill>
                  <a:srgbClr val="494D4F"/>
                </a:solidFill>
                <a:latin typeface="Arial"/>
                <a:cs typeface="Arial"/>
              </a:rPr>
              <a:t>dscape</a:t>
            </a:r>
            <a:endParaRPr sz="750">
              <a:latin typeface="Arial"/>
              <a:cs typeface="Arial"/>
            </a:endParaRPr>
          </a:p>
        </p:txBody>
      </p:sp>
      <p:sp>
        <p:nvSpPr>
          <p:cNvPr id="582" name="object 582"/>
          <p:cNvSpPr txBox="1"/>
          <p:nvPr/>
        </p:nvSpPr>
        <p:spPr>
          <a:xfrm>
            <a:off x="17210775" y="9522999"/>
            <a:ext cx="777875" cy="21462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556895" algn="l"/>
              </a:tabLst>
            </a:pPr>
            <a:r>
              <a:rPr sz="650" spc="25" dirty="0">
                <a:solidFill>
                  <a:srgbClr val="FB0813"/>
                </a:solidFill>
                <a:latin typeface="Arial"/>
                <a:cs typeface="Arial"/>
              </a:rPr>
              <a:t>claranet	</a:t>
            </a:r>
            <a:r>
              <a:rPr sz="1200" i="1" spc="80" dirty="0">
                <a:solidFill>
                  <a:srgbClr val="3FB3E6"/>
                </a:solidFill>
                <a:latin typeface="Arial"/>
                <a:cs typeface="Arial"/>
              </a:rPr>
              <a:t>cD</a:t>
            </a:r>
            <a:endParaRPr sz="1200">
              <a:latin typeface="Arial"/>
              <a:cs typeface="Arial"/>
            </a:endParaRPr>
          </a:p>
        </p:txBody>
      </p:sp>
      <p:sp>
        <p:nvSpPr>
          <p:cNvPr id="583" name="object 583"/>
          <p:cNvSpPr txBox="1"/>
          <p:nvPr/>
        </p:nvSpPr>
        <p:spPr>
          <a:xfrm>
            <a:off x="17651840" y="9675108"/>
            <a:ext cx="33401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30" dirty="0">
                <a:solidFill>
                  <a:srgbClr val="3FB3E6"/>
                </a:solidFill>
                <a:latin typeface="Times New Roman"/>
                <a:cs typeface="Times New Roman"/>
              </a:rPr>
              <a:t>CloudOPS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584" name="object 584"/>
          <p:cNvSpPr txBox="1"/>
          <p:nvPr/>
        </p:nvSpPr>
        <p:spPr>
          <a:xfrm>
            <a:off x="17666625" y="10162906"/>
            <a:ext cx="327025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dirty="0">
                <a:solidFill>
                  <a:srgbClr val="FB0813"/>
                </a:solidFill>
                <a:latin typeface="Arial"/>
                <a:cs typeface="Arial"/>
              </a:rPr>
              <a:t>it'l</a:t>
            </a:r>
            <a:r>
              <a:rPr sz="400" spc="25" dirty="0">
                <a:solidFill>
                  <a:srgbClr val="FB0813"/>
                </a:solidFill>
                <a:latin typeface="Arial"/>
                <a:cs typeface="Arial"/>
              </a:rPr>
              <a:t>w</a:t>
            </a:r>
            <a:r>
              <a:rPr sz="400" spc="-5" dirty="0">
                <a:solidFill>
                  <a:srgbClr val="FB0813"/>
                </a:solidFill>
                <a:latin typeface="Arial"/>
                <a:cs typeface="Arial"/>
              </a:rPr>
              <a:t> </a:t>
            </a:r>
            <a:r>
              <a:rPr sz="400" dirty="0">
                <a:solidFill>
                  <a:srgbClr val="FB0813"/>
                </a:solidFill>
                <a:latin typeface="Arial"/>
                <a:cs typeface="Arial"/>
              </a:rPr>
              <a:t>i</a:t>
            </a:r>
            <a:r>
              <a:rPr sz="400" spc="20" dirty="0">
                <a:solidFill>
                  <a:srgbClr val="FB0813"/>
                </a:solidFill>
                <a:latin typeface="Arial"/>
                <a:cs typeface="Arial"/>
              </a:rPr>
              <a:t>n</a:t>
            </a:r>
            <a:r>
              <a:rPr sz="400" spc="-70" dirty="0">
                <a:solidFill>
                  <a:srgbClr val="FB0813"/>
                </a:solidFill>
                <a:latin typeface="Arial"/>
                <a:cs typeface="Arial"/>
              </a:rPr>
              <a:t> </a:t>
            </a:r>
            <a:r>
              <a:rPr sz="400" spc="15" dirty="0">
                <a:solidFill>
                  <a:srgbClr val="828587"/>
                </a:solidFill>
                <a:latin typeface="Arial"/>
                <a:cs typeface="Arial"/>
              </a:rPr>
              <a:t>sr</a:t>
            </a:r>
            <a:r>
              <a:rPr sz="400" spc="-50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400" spc="-35" dirty="0">
                <a:solidFill>
                  <a:srgbClr val="828587"/>
                </a:solidFill>
                <a:latin typeface="Arial"/>
                <a:cs typeface="Arial"/>
              </a:rPr>
              <a:t>ACK</a:t>
            </a:r>
            <a:endParaRPr sz="400">
              <a:latin typeface="Arial"/>
              <a:cs typeface="Arial"/>
            </a:endParaRPr>
          </a:p>
        </p:txBody>
      </p:sp>
      <p:sp>
        <p:nvSpPr>
          <p:cNvPr id="585" name="object 585"/>
          <p:cNvSpPr txBox="1"/>
          <p:nvPr/>
        </p:nvSpPr>
        <p:spPr>
          <a:xfrm>
            <a:off x="18153877" y="9559715"/>
            <a:ext cx="169545" cy="1701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225">
              <a:lnSpc>
                <a:spcPts val="535"/>
              </a:lnSpc>
              <a:spcBef>
                <a:spcPts val="105"/>
              </a:spcBef>
            </a:pPr>
            <a:r>
              <a:rPr sz="450" spc="-5" dirty="0">
                <a:solidFill>
                  <a:srgbClr val="0A97D6"/>
                </a:solidFill>
                <a:latin typeface="Times New Roman"/>
                <a:cs typeface="Times New Roman"/>
              </a:rPr>
              <a:t>..</a:t>
            </a:r>
            <a:r>
              <a:rPr sz="450" spc="225" dirty="0">
                <a:solidFill>
                  <a:srgbClr val="0A97D6"/>
                </a:solidFill>
                <a:latin typeface="Times New Roman"/>
                <a:cs typeface="Times New Roman"/>
              </a:rPr>
              <a:t> </a:t>
            </a:r>
            <a:r>
              <a:rPr sz="450" spc="-5" dirty="0">
                <a:solidFill>
                  <a:srgbClr val="07B5E8"/>
                </a:solidFill>
                <a:latin typeface="Times New Roman"/>
                <a:cs typeface="Times New Roman"/>
              </a:rPr>
              <a:t>!!,</a:t>
            </a:r>
            <a:endParaRPr sz="450">
              <a:latin typeface="Times New Roman"/>
              <a:cs typeface="Times New Roman"/>
            </a:endParaRPr>
          </a:p>
          <a:p>
            <a:pPr marL="107314" indent="-95250">
              <a:lnSpc>
                <a:spcPts val="595"/>
              </a:lnSpc>
              <a:buClr>
                <a:srgbClr val="0A97D6"/>
              </a:buClr>
              <a:buChar char="•"/>
              <a:tabLst>
                <a:tab pos="107950" algn="l"/>
              </a:tabLst>
            </a:pPr>
            <a:r>
              <a:rPr sz="500" spc="-35" dirty="0">
                <a:solidFill>
                  <a:srgbClr val="07B5E8"/>
                </a:solidFill>
                <a:latin typeface="Arial"/>
                <a:cs typeface="Arial"/>
              </a:rPr>
              <a:t>"':</a:t>
            </a:r>
            <a:endParaRPr sz="500">
              <a:latin typeface="Arial"/>
              <a:cs typeface="Arial"/>
            </a:endParaRPr>
          </a:p>
        </p:txBody>
      </p:sp>
      <p:sp>
        <p:nvSpPr>
          <p:cNvPr id="586" name="object 586"/>
          <p:cNvSpPr txBox="1"/>
          <p:nvPr/>
        </p:nvSpPr>
        <p:spPr>
          <a:xfrm>
            <a:off x="18068853" y="10078984"/>
            <a:ext cx="375285" cy="825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50" spc="5" dirty="0">
                <a:solidFill>
                  <a:srgbClr val="494D4F"/>
                </a:solidFill>
                <a:latin typeface="Arial"/>
                <a:cs typeface="Arial"/>
              </a:rPr>
              <a:t>'      </a:t>
            </a:r>
            <a:r>
              <a:rPr sz="350" spc="-30" dirty="0">
                <a:solidFill>
                  <a:srgbClr val="494D4F"/>
                </a:solidFill>
                <a:latin typeface="Arial"/>
                <a:cs typeface="Arial"/>
              </a:rPr>
              <a:t> </a:t>
            </a:r>
            <a:r>
              <a:rPr sz="350" spc="25" dirty="0">
                <a:solidFill>
                  <a:srgbClr val="2D2B2D"/>
                </a:solidFill>
                <a:latin typeface="Arial"/>
                <a:cs typeface="Arial"/>
              </a:rPr>
              <a:t>J£TS</a:t>
            </a:r>
            <a:r>
              <a:rPr sz="350" spc="-3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350" spc="-5" dirty="0">
                <a:solidFill>
                  <a:srgbClr val="2F4252"/>
                </a:solidFill>
                <a:latin typeface="Arial"/>
                <a:cs typeface="Arial"/>
              </a:rPr>
              <a:t>T</a:t>
            </a:r>
            <a:r>
              <a:rPr sz="350" spc="25" dirty="0">
                <a:solidFill>
                  <a:srgbClr val="2D2B2D"/>
                </a:solidFill>
                <a:latin typeface="Arial"/>
                <a:cs typeface="Arial"/>
              </a:rPr>
              <a:t>ACK</a:t>
            </a:r>
            <a:endParaRPr sz="350">
              <a:latin typeface="Arial"/>
              <a:cs typeface="Arial"/>
            </a:endParaRPr>
          </a:p>
        </p:txBody>
      </p:sp>
      <p:sp>
        <p:nvSpPr>
          <p:cNvPr id="587" name="object 587"/>
          <p:cNvSpPr txBox="1"/>
          <p:nvPr/>
        </p:nvSpPr>
        <p:spPr>
          <a:xfrm>
            <a:off x="18574263" y="10078984"/>
            <a:ext cx="43180" cy="825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50" spc="15" dirty="0">
                <a:solidFill>
                  <a:srgbClr val="0C0A0C"/>
                </a:solidFill>
                <a:latin typeface="Arial"/>
                <a:cs typeface="Arial"/>
              </a:rPr>
              <a:t>•</a:t>
            </a:r>
            <a:endParaRPr sz="350">
              <a:latin typeface="Arial"/>
              <a:cs typeface="Arial"/>
            </a:endParaRPr>
          </a:p>
        </p:txBody>
      </p:sp>
      <p:sp>
        <p:nvSpPr>
          <p:cNvPr id="588" name="object 588"/>
          <p:cNvSpPr txBox="1"/>
          <p:nvPr/>
        </p:nvSpPr>
        <p:spPr>
          <a:xfrm>
            <a:off x="18479817" y="9444322"/>
            <a:ext cx="643890" cy="3213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500" spc="40" dirty="0">
                <a:solidFill>
                  <a:srgbClr val="2D2B2D"/>
                </a:solidFill>
                <a:latin typeface="Arial"/>
                <a:cs typeface="Arial"/>
              </a:rPr>
              <a:t>CONTINO   </a:t>
            </a:r>
            <a:r>
              <a:rPr sz="500" spc="4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2925" b="1" spc="67" baseline="-5698" dirty="0">
                <a:solidFill>
                  <a:srgbClr val="728CA8"/>
                </a:solidFill>
                <a:latin typeface="Arial"/>
                <a:cs typeface="Arial"/>
              </a:rPr>
              <a:t>0</a:t>
            </a:r>
            <a:endParaRPr sz="2925" baseline="-5698">
              <a:latin typeface="Arial"/>
              <a:cs typeface="Arial"/>
            </a:endParaRPr>
          </a:p>
        </p:txBody>
      </p:sp>
      <p:sp>
        <p:nvSpPr>
          <p:cNvPr id="589" name="object 589"/>
          <p:cNvSpPr txBox="1"/>
          <p:nvPr/>
        </p:nvSpPr>
        <p:spPr>
          <a:xfrm>
            <a:off x="17640008" y="8112056"/>
            <a:ext cx="2007235" cy="2273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825"/>
              </a:lnSpc>
              <a:spcBef>
                <a:spcPts val="90"/>
              </a:spcBef>
              <a:tabLst>
                <a:tab pos="641350" algn="l"/>
                <a:tab pos="1371600" algn="l"/>
              </a:tabLst>
            </a:pPr>
            <a:r>
              <a:rPr sz="750" spc="15" dirty="0">
                <a:solidFill>
                  <a:srgbClr val="AF85D8"/>
                </a:solidFill>
                <a:latin typeface="Times New Roman"/>
                <a:cs typeface="Times New Roman"/>
              </a:rPr>
              <a:t>- </a:t>
            </a:r>
            <a:r>
              <a:rPr sz="750" spc="120" dirty="0">
                <a:solidFill>
                  <a:srgbClr val="AF85D8"/>
                </a:solidFill>
                <a:latin typeface="Times New Roman"/>
                <a:cs typeface="Times New Roman"/>
              </a:rPr>
              <a:t> </a:t>
            </a:r>
            <a:r>
              <a:rPr sz="750" spc="-15" dirty="0">
                <a:solidFill>
                  <a:srgbClr val="3BA89C"/>
                </a:solidFill>
                <a:latin typeface="Times New Roman"/>
                <a:cs typeface="Times New Roman"/>
              </a:rPr>
              <a:t>,.</a:t>
            </a:r>
            <a:r>
              <a:rPr sz="750" spc="-15" dirty="0">
                <a:solidFill>
                  <a:srgbClr val="95AECD"/>
                </a:solidFill>
                <a:latin typeface="Times New Roman"/>
                <a:cs typeface="Times New Roman"/>
              </a:rPr>
              <a:t>-</a:t>
            </a:r>
            <a:r>
              <a:rPr sz="750" spc="55" dirty="0">
                <a:solidFill>
                  <a:srgbClr val="95AECD"/>
                </a:solidFill>
                <a:latin typeface="Times New Roman"/>
                <a:cs typeface="Times New Roman"/>
              </a:rPr>
              <a:t> </a:t>
            </a:r>
            <a:r>
              <a:rPr sz="750" spc="-35" dirty="0">
                <a:solidFill>
                  <a:srgbClr val="41D1F9"/>
                </a:solidFill>
                <a:latin typeface="Times New Roman"/>
                <a:cs typeface="Times New Roman"/>
              </a:rPr>
              <a:t>-·</a:t>
            </a:r>
            <a:r>
              <a:rPr sz="750" spc="300" dirty="0">
                <a:solidFill>
                  <a:srgbClr val="41D1F9"/>
                </a:solidFill>
                <a:latin typeface="Times New Roman"/>
                <a:cs typeface="Times New Roman"/>
              </a:rPr>
              <a:t> </a:t>
            </a:r>
            <a:r>
              <a:rPr sz="750" spc="-50" dirty="0">
                <a:solidFill>
                  <a:srgbClr val="D46D15"/>
                </a:solidFill>
                <a:latin typeface="Times New Roman"/>
                <a:cs typeface="Times New Roman"/>
              </a:rPr>
              <a:t>e</a:t>
            </a:r>
            <a:r>
              <a:rPr sz="750" spc="270" dirty="0">
                <a:solidFill>
                  <a:srgbClr val="D46D15"/>
                </a:solidFill>
                <a:latin typeface="Times New Roman"/>
                <a:cs typeface="Times New Roman"/>
              </a:rPr>
              <a:t> </a:t>
            </a:r>
            <a:r>
              <a:rPr sz="500" i="1" spc="-75" dirty="0">
                <a:solidFill>
                  <a:srgbClr val="605E60"/>
                </a:solidFill>
                <a:latin typeface="Arial"/>
                <a:cs typeface="Arial"/>
              </a:rPr>
              <a:t>.</a:t>
            </a:r>
            <a:r>
              <a:rPr sz="500" i="1" spc="-75" dirty="0">
                <a:solidFill>
                  <a:srgbClr val="2FAFC8"/>
                </a:solidFill>
                <a:latin typeface="Arial"/>
                <a:cs typeface="Arial"/>
              </a:rPr>
              <a:t>&lt;</a:t>
            </a:r>
            <a:r>
              <a:rPr sz="500" i="1" spc="-75" dirty="0">
                <a:solidFill>
                  <a:srgbClr val="A3B54B"/>
                </a:solidFill>
                <a:latin typeface="Arial"/>
                <a:cs typeface="Arial"/>
              </a:rPr>
              <a:t>"'	</a:t>
            </a:r>
            <a:r>
              <a:rPr sz="750" spc="-75" dirty="0">
                <a:solidFill>
                  <a:srgbClr val="2F89E6"/>
                </a:solidFill>
                <a:latin typeface="Times New Roman"/>
                <a:cs typeface="Times New Roman"/>
              </a:rPr>
              <a:t>e</a:t>
            </a:r>
            <a:r>
              <a:rPr sz="750" spc="204" dirty="0">
                <a:solidFill>
                  <a:srgbClr val="2F89E6"/>
                </a:solidFill>
                <a:latin typeface="Times New Roman"/>
                <a:cs typeface="Times New Roman"/>
              </a:rPr>
              <a:t> </a:t>
            </a:r>
            <a:r>
              <a:rPr sz="750" spc="-55" dirty="0">
                <a:solidFill>
                  <a:srgbClr val="4D6072"/>
                </a:solidFill>
                <a:latin typeface="Times New Roman"/>
                <a:cs typeface="Times New Roman"/>
              </a:rPr>
              <a:t>•</a:t>
            </a:r>
            <a:r>
              <a:rPr sz="750" spc="-55" dirty="0">
                <a:solidFill>
                  <a:srgbClr val="A8AAAE"/>
                </a:solidFill>
                <a:latin typeface="Times New Roman"/>
                <a:cs typeface="Times New Roman"/>
              </a:rPr>
              <a:t>-·</a:t>
            </a:r>
            <a:r>
              <a:rPr sz="750" spc="295" dirty="0">
                <a:solidFill>
                  <a:srgbClr val="A8AAAE"/>
                </a:solidFill>
                <a:latin typeface="Times New Roman"/>
                <a:cs typeface="Times New Roman"/>
              </a:rPr>
              <a:t> </a:t>
            </a:r>
            <a:r>
              <a:rPr sz="750" spc="-45" dirty="0">
                <a:solidFill>
                  <a:srgbClr val="494D4F"/>
                </a:solidFill>
                <a:latin typeface="Times New Roman"/>
                <a:cs typeface="Times New Roman"/>
              </a:rPr>
              <a:t>--</a:t>
            </a:r>
            <a:r>
              <a:rPr sz="750" spc="-50" dirty="0">
                <a:solidFill>
                  <a:srgbClr val="494D4F"/>
                </a:solidFill>
                <a:latin typeface="Times New Roman"/>
                <a:cs typeface="Times New Roman"/>
              </a:rPr>
              <a:t> </a:t>
            </a:r>
            <a:r>
              <a:rPr sz="250" i="1" spc="65" dirty="0">
                <a:solidFill>
                  <a:srgbClr val="605E60"/>
                </a:solidFill>
                <a:latin typeface="Arial"/>
                <a:cs typeface="Arial"/>
              </a:rPr>
              <a:t>.,,Q</a:t>
            </a:r>
            <a:r>
              <a:rPr sz="250" i="1" spc="40" dirty="0">
                <a:solidFill>
                  <a:srgbClr val="605E60"/>
                </a:solidFill>
                <a:latin typeface="Arial"/>
                <a:cs typeface="Arial"/>
              </a:rPr>
              <a:t> </a:t>
            </a:r>
            <a:r>
              <a:rPr sz="450" spc="-45" dirty="0">
                <a:solidFill>
                  <a:srgbClr val="A59E79"/>
                </a:solidFill>
                <a:latin typeface="Times New Roman"/>
                <a:cs typeface="Times New Roman"/>
              </a:rPr>
              <a:t>c.</a:t>
            </a:r>
            <a:r>
              <a:rPr sz="450" spc="-45" dirty="0">
                <a:solidFill>
                  <a:srgbClr val="494D4F"/>
                </a:solidFill>
                <a:latin typeface="Times New Roman"/>
                <a:cs typeface="Times New Roman"/>
              </a:rPr>
              <a:t>-</a:t>
            </a:r>
            <a:r>
              <a:rPr sz="450" spc="30" dirty="0">
                <a:solidFill>
                  <a:srgbClr val="494D4F"/>
                </a:solidFill>
                <a:latin typeface="Times New Roman"/>
                <a:cs typeface="Times New Roman"/>
              </a:rPr>
              <a:t>     </a:t>
            </a:r>
            <a:r>
              <a:rPr sz="450" spc="-15" dirty="0">
                <a:solidFill>
                  <a:srgbClr val="95AECD"/>
                </a:solidFill>
                <a:latin typeface="Times New Roman"/>
                <a:cs typeface="Times New Roman"/>
              </a:rPr>
              <a:t>-	</a:t>
            </a:r>
            <a:r>
              <a:rPr sz="300" spc="5" dirty="0">
                <a:solidFill>
                  <a:srgbClr val="BD3D38"/>
                </a:solidFill>
                <a:latin typeface="Times New Roman"/>
                <a:cs typeface="Times New Roman"/>
              </a:rPr>
              <a:t>-\r.</a:t>
            </a:r>
            <a:r>
              <a:rPr sz="300" spc="5" dirty="0">
                <a:solidFill>
                  <a:srgbClr val="2D2B2D"/>
                </a:solidFill>
                <a:latin typeface="Times New Roman"/>
                <a:cs typeface="Times New Roman"/>
              </a:rPr>
              <a:t>r.    </a:t>
            </a:r>
            <a:r>
              <a:rPr sz="300" spc="15" dirty="0">
                <a:solidFill>
                  <a:srgbClr val="2D2B2D"/>
                </a:solidFill>
                <a:latin typeface="Times New Roman"/>
                <a:cs typeface="Times New Roman"/>
              </a:rPr>
              <a:t> </a:t>
            </a:r>
            <a:r>
              <a:rPr sz="350" spc="5" dirty="0">
                <a:solidFill>
                  <a:srgbClr val="2D2B2D"/>
                </a:solidFill>
                <a:latin typeface="Arial"/>
                <a:cs typeface="Arial"/>
              </a:rPr>
              <a:t>r,.   </a:t>
            </a:r>
            <a:r>
              <a:rPr sz="350" spc="2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350" i="1" spc="-95" dirty="0">
                <a:solidFill>
                  <a:srgbClr val="C8ACD6"/>
                </a:solidFill>
                <a:latin typeface="Times New Roman"/>
                <a:cs typeface="Times New Roman"/>
              </a:rPr>
              <a:t>4</a:t>
            </a:r>
            <a:r>
              <a:rPr sz="350" i="1" spc="-95" dirty="0">
                <a:solidFill>
                  <a:srgbClr val="828587"/>
                </a:solidFill>
                <a:latin typeface="Times New Roman"/>
                <a:cs typeface="Times New Roman"/>
              </a:rPr>
              <a:t>-</a:t>
            </a:r>
            <a:r>
              <a:rPr sz="350" i="1" spc="185" dirty="0">
                <a:solidFill>
                  <a:srgbClr val="828587"/>
                </a:solidFill>
                <a:latin typeface="Times New Roman"/>
                <a:cs typeface="Times New Roman"/>
              </a:rPr>
              <a:t> </a:t>
            </a:r>
            <a:r>
              <a:rPr sz="350" i="1" spc="-20" dirty="0">
                <a:solidFill>
                  <a:srgbClr val="828587"/>
                </a:solidFill>
                <a:latin typeface="Times New Roman"/>
                <a:cs typeface="Times New Roman"/>
              </a:rPr>
              <a:t>•</a:t>
            </a:r>
            <a:r>
              <a:rPr sz="350" i="1" spc="75" dirty="0">
                <a:solidFill>
                  <a:srgbClr val="828587"/>
                </a:solidFill>
                <a:latin typeface="Times New Roman"/>
                <a:cs typeface="Times New Roman"/>
              </a:rPr>
              <a:t>   </a:t>
            </a:r>
            <a:r>
              <a:rPr sz="500" spc="-30" dirty="0">
                <a:solidFill>
                  <a:srgbClr val="3F75D8"/>
                </a:solidFill>
                <a:latin typeface="Arial"/>
                <a:cs typeface="Arial"/>
              </a:rPr>
              <a:t>§'</a:t>
            </a:r>
            <a:r>
              <a:rPr sz="500" spc="210" dirty="0">
                <a:solidFill>
                  <a:srgbClr val="3F75D8"/>
                </a:solidFill>
                <a:latin typeface="Arial"/>
                <a:cs typeface="Arial"/>
              </a:rPr>
              <a:t> </a:t>
            </a:r>
            <a:r>
              <a:rPr sz="500" spc="-25" dirty="0">
                <a:solidFill>
                  <a:srgbClr val="828587"/>
                </a:solidFill>
                <a:latin typeface="Arial"/>
                <a:cs typeface="Arial"/>
              </a:rPr>
              <a:t>·-</a:t>
            </a:r>
            <a:r>
              <a:rPr sz="500" spc="90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500" spc="95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700" spc="-90" dirty="0">
                <a:solidFill>
                  <a:srgbClr val="A8AAAE"/>
                </a:solidFill>
                <a:latin typeface="Times New Roman"/>
                <a:cs typeface="Times New Roman"/>
              </a:rPr>
              <a:t>.</a:t>
            </a:r>
            <a:r>
              <a:rPr sz="700" spc="-90" dirty="0">
                <a:solidFill>
                  <a:srgbClr val="709EC1"/>
                </a:solidFill>
                <a:latin typeface="Times New Roman"/>
                <a:cs typeface="Times New Roman"/>
              </a:rPr>
              <a:t>!</a:t>
            </a:r>
            <a:r>
              <a:rPr sz="700" spc="55" dirty="0">
                <a:solidFill>
                  <a:srgbClr val="709EC1"/>
                </a:solidFill>
                <a:latin typeface="Times New Roman"/>
                <a:cs typeface="Times New Roman"/>
              </a:rPr>
              <a:t> </a:t>
            </a:r>
            <a:r>
              <a:rPr sz="700" spc="-35" dirty="0">
                <a:solidFill>
                  <a:srgbClr val="529CC6"/>
                </a:solidFill>
                <a:latin typeface="Times New Roman"/>
                <a:cs typeface="Times New Roman"/>
              </a:rPr>
              <a:t>.</a:t>
            </a:r>
            <a:endParaRPr sz="700">
              <a:latin typeface="Times New Roman"/>
              <a:cs typeface="Times New Roman"/>
            </a:endParaRPr>
          </a:p>
          <a:p>
            <a:pPr marL="13335">
              <a:lnSpc>
                <a:spcPts val="765"/>
              </a:lnSpc>
              <a:tabLst>
                <a:tab pos="1182370" algn="l"/>
                <a:tab pos="1607185" algn="l"/>
              </a:tabLst>
            </a:pPr>
            <a:r>
              <a:rPr sz="250" dirty="0">
                <a:solidFill>
                  <a:srgbClr val="828587"/>
                </a:solidFill>
                <a:latin typeface="Arial"/>
                <a:cs typeface="Arial"/>
              </a:rPr>
              <a:t>.   </a:t>
            </a:r>
            <a:r>
              <a:rPr sz="250" spc="-15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250" spc="-10" dirty="0">
                <a:solidFill>
                  <a:srgbClr val="6B7074"/>
                </a:solidFill>
                <a:latin typeface="Arial"/>
                <a:cs typeface="Arial"/>
              </a:rPr>
              <a:t>•</a:t>
            </a:r>
            <a:r>
              <a:rPr sz="250" dirty="0">
                <a:solidFill>
                  <a:srgbClr val="9A9A9E"/>
                </a:solidFill>
                <a:latin typeface="Arial"/>
                <a:cs typeface="Arial"/>
              </a:rPr>
              <a:t>•   </a:t>
            </a:r>
            <a:r>
              <a:rPr sz="250" spc="-10" dirty="0">
                <a:solidFill>
                  <a:srgbClr val="9A9A9E"/>
                </a:solidFill>
                <a:latin typeface="Arial"/>
                <a:cs typeface="Arial"/>
              </a:rPr>
              <a:t> </a:t>
            </a:r>
            <a:r>
              <a:rPr sz="250" spc="-70" dirty="0">
                <a:solidFill>
                  <a:srgbClr val="0A5D8C"/>
                </a:solidFill>
                <a:latin typeface="Arial"/>
                <a:cs typeface="Arial"/>
              </a:rPr>
              <a:t>.</a:t>
            </a:r>
            <a:r>
              <a:rPr sz="250" spc="-5" dirty="0">
                <a:solidFill>
                  <a:srgbClr val="235B70"/>
                </a:solidFill>
                <a:latin typeface="Arial"/>
                <a:cs typeface="Arial"/>
              </a:rPr>
              <a:t>.</a:t>
            </a:r>
            <a:r>
              <a:rPr sz="250" dirty="0">
                <a:solidFill>
                  <a:srgbClr val="235B70"/>
                </a:solidFill>
                <a:latin typeface="Arial"/>
                <a:cs typeface="Arial"/>
              </a:rPr>
              <a:t>,  </a:t>
            </a:r>
            <a:r>
              <a:rPr sz="250" spc="20" dirty="0">
                <a:solidFill>
                  <a:srgbClr val="235B70"/>
                </a:solidFill>
                <a:latin typeface="Arial"/>
                <a:cs typeface="Arial"/>
              </a:rPr>
              <a:t> </a:t>
            </a:r>
            <a:r>
              <a:rPr sz="250" spc="-5" dirty="0">
                <a:solidFill>
                  <a:srgbClr val="728CA8"/>
                </a:solidFill>
                <a:latin typeface="Arial"/>
                <a:cs typeface="Arial"/>
              </a:rPr>
              <a:t>..</a:t>
            </a:r>
            <a:r>
              <a:rPr sz="250" dirty="0">
                <a:solidFill>
                  <a:srgbClr val="728CA8"/>
                </a:solidFill>
                <a:latin typeface="Arial"/>
                <a:cs typeface="Arial"/>
              </a:rPr>
              <a:t>.    </a:t>
            </a:r>
            <a:r>
              <a:rPr sz="250" spc="20" dirty="0">
                <a:solidFill>
                  <a:srgbClr val="728CA8"/>
                </a:solidFill>
                <a:latin typeface="Arial"/>
                <a:cs typeface="Arial"/>
              </a:rPr>
              <a:t> </a:t>
            </a:r>
            <a:r>
              <a:rPr sz="250" spc="-5" dirty="0">
                <a:solidFill>
                  <a:srgbClr val="8AACAF"/>
                </a:solidFill>
                <a:latin typeface="Arial"/>
                <a:cs typeface="Arial"/>
              </a:rPr>
              <a:t>::</a:t>
            </a:r>
            <a:r>
              <a:rPr sz="250" dirty="0">
                <a:solidFill>
                  <a:srgbClr val="8AACAF"/>
                </a:solidFill>
                <a:latin typeface="Arial"/>
                <a:cs typeface="Arial"/>
              </a:rPr>
              <a:t>.      </a:t>
            </a:r>
            <a:r>
              <a:rPr sz="250" spc="-35" dirty="0">
                <a:solidFill>
                  <a:srgbClr val="8AACAF"/>
                </a:solidFill>
                <a:latin typeface="Arial"/>
                <a:cs typeface="Arial"/>
              </a:rPr>
              <a:t> </a:t>
            </a:r>
            <a:r>
              <a:rPr sz="250" spc="35" dirty="0">
                <a:solidFill>
                  <a:srgbClr val="59BCE4"/>
                </a:solidFill>
                <a:latin typeface="Arial"/>
                <a:cs typeface="Arial"/>
              </a:rPr>
              <a:t>;;,..</a:t>
            </a:r>
            <a:r>
              <a:rPr sz="250" spc="40" dirty="0">
                <a:solidFill>
                  <a:srgbClr val="59BCE4"/>
                </a:solidFill>
                <a:latin typeface="Arial"/>
                <a:cs typeface="Arial"/>
              </a:rPr>
              <a:t>.</a:t>
            </a:r>
            <a:r>
              <a:rPr sz="250" dirty="0">
                <a:solidFill>
                  <a:srgbClr val="59BCE4"/>
                </a:solidFill>
                <a:latin typeface="Arial"/>
                <a:cs typeface="Arial"/>
              </a:rPr>
              <a:t>  </a:t>
            </a:r>
            <a:r>
              <a:rPr sz="250" spc="15" dirty="0">
                <a:solidFill>
                  <a:srgbClr val="59BCE4"/>
                </a:solidFill>
                <a:latin typeface="Arial"/>
                <a:cs typeface="Arial"/>
              </a:rPr>
              <a:t> </a:t>
            </a:r>
            <a:r>
              <a:rPr sz="250" spc="35" dirty="0">
                <a:solidFill>
                  <a:srgbClr val="605E60"/>
                </a:solidFill>
                <a:latin typeface="Arial"/>
                <a:cs typeface="Arial"/>
              </a:rPr>
              <a:t>.</a:t>
            </a:r>
            <a:r>
              <a:rPr sz="250" spc="60" dirty="0">
                <a:solidFill>
                  <a:srgbClr val="605E60"/>
                </a:solidFill>
                <a:latin typeface="Arial"/>
                <a:cs typeface="Arial"/>
              </a:rPr>
              <a:t>.</a:t>
            </a:r>
            <a:r>
              <a:rPr sz="250" spc="35" dirty="0">
                <a:solidFill>
                  <a:srgbClr val="828587"/>
                </a:solidFill>
                <a:latin typeface="Arial"/>
                <a:cs typeface="Arial"/>
              </a:rPr>
              <a:t>.</a:t>
            </a:r>
            <a:r>
              <a:rPr sz="250" spc="40" dirty="0">
                <a:solidFill>
                  <a:srgbClr val="828587"/>
                </a:solidFill>
                <a:latin typeface="Arial"/>
                <a:cs typeface="Arial"/>
              </a:rPr>
              <a:t>.</a:t>
            </a:r>
            <a:r>
              <a:rPr sz="250" dirty="0">
                <a:solidFill>
                  <a:srgbClr val="828587"/>
                </a:solidFill>
                <a:latin typeface="Arial"/>
                <a:cs typeface="Arial"/>
              </a:rPr>
              <a:t>  </a:t>
            </a:r>
            <a:r>
              <a:rPr sz="250" spc="30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250" spc="50" dirty="0">
                <a:solidFill>
                  <a:srgbClr val="529CC6"/>
                </a:solidFill>
                <a:latin typeface="Arial"/>
                <a:cs typeface="Arial"/>
              </a:rPr>
              <a:t>-</a:t>
            </a:r>
            <a:r>
              <a:rPr sz="250" dirty="0">
                <a:solidFill>
                  <a:srgbClr val="529CC6"/>
                </a:solidFill>
                <a:latin typeface="Arial"/>
                <a:cs typeface="Arial"/>
              </a:rPr>
              <a:t>        </a:t>
            </a:r>
            <a:r>
              <a:rPr sz="250" spc="20" dirty="0">
                <a:solidFill>
                  <a:srgbClr val="529CC6"/>
                </a:solidFill>
                <a:latin typeface="Arial"/>
                <a:cs typeface="Arial"/>
              </a:rPr>
              <a:t> </a:t>
            </a:r>
            <a:r>
              <a:rPr sz="250" spc="50" dirty="0">
                <a:solidFill>
                  <a:srgbClr val="FD1C4B"/>
                </a:solidFill>
                <a:latin typeface="Arial"/>
                <a:cs typeface="Arial"/>
              </a:rPr>
              <a:t>--</a:t>
            </a:r>
            <a:r>
              <a:rPr sz="250" dirty="0">
                <a:solidFill>
                  <a:srgbClr val="FD1C4B"/>
                </a:solidFill>
                <a:latin typeface="Arial"/>
                <a:cs typeface="Arial"/>
              </a:rPr>
              <a:t>       </a:t>
            </a:r>
            <a:r>
              <a:rPr sz="250" spc="-10" dirty="0">
                <a:solidFill>
                  <a:srgbClr val="FD1C4B"/>
                </a:solidFill>
                <a:latin typeface="Arial"/>
                <a:cs typeface="Arial"/>
              </a:rPr>
              <a:t> </a:t>
            </a:r>
            <a:r>
              <a:rPr sz="250" spc="15" dirty="0">
                <a:solidFill>
                  <a:srgbClr val="3FB3E6"/>
                </a:solidFill>
                <a:latin typeface="Arial"/>
                <a:cs typeface="Arial"/>
              </a:rPr>
              <a:t>CD00</a:t>
            </a:r>
            <a:r>
              <a:rPr sz="250" spc="30" dirty="0">
                <a:solidFill>
                  <a:srgbClr val="3FB3E6"/>
                </a:solidFill>
                <a:latin typeface="Arial"/>
                <a:cs typeface="Arial"/>
              </a:rPr>
              <a:t> </a:t>
            </a:r>
            <a:r>
              <a:rPr sz="250" spc="20" dirty="0">
                <a:solidFill>
                  <a:srgbClr val="BC6B5E"/>
                </a:solidFill>
                <a:latin typeface="Arial"/>
                <a:cs typeface="Arial"/>
              </a:rPr>
              <a:t>r.i</a:t>
            </a:r>
            <a:r>
              <a:rPr sz="250" spc="-45" dirty="0">
                <a:solidFill>
                  <a:srgbClr val="BC6B5E"/>
                </a:solidFill>
                <a:latin typeface="Arial"/>
                <a:cs typeface="Arial"/>
              </a:rPr>
              <a:t> </a:t>
            </a:r>
            <a:r>
              <a:rPr sz="250" spc="25" dirty="0">
                <a:solidFill>
                  <a:srgbClr val="9A9A9E"/>
                </a:solidFill>
                <a:latin typeface="Arial"/>
                <a:cs typeface="Arial"/>
              </a:rPr>
              <a:t>-</a:t>
            </a:r>
            <a:r>
              <a:rPr sz="250" dirty="0">
                <a:solidFill>
                  <a:srgbClr val="9A9A9E"/>
                </a:solidFill>
                <a:latin typeface="Arial"/>
                <a:cs typeface="Arial"/>
              </a:rPr>
              <a:t>    </a:t>
            </a:r>
            <a:r>
              <a:rPr sz="250" spc="-20" dirty="0">
                <a:solidFill>
                  <a:srgbClr val="9A9A9E"/>
                </a:solidFill>
                <a:latin typeface="Arial"/>
                <a:cs typeface="Arial"/>
              </a:rPr>
              <a:t> </a:t>
            </a:r>
            <a:r>
              <a:rPr sz="250" spc="20" dirty="0">
                <a:solidFill>
                  <a:srgbClr val="828587"/>
                </a:solidFill>
                <a:latin typeface="Arial"/>
                <a:cs typeface="Arial"/>
              </a:rPr>
              <a:t>.</a:t>
            </a:r>
            <a:r>
              <a:rPr sz="250" spc="25" dirty="0">
                <a:solidFill>
                  <a:srgbClr val="2D2B2D"/>
                </a:solidFill>
                <a:latin typeface="Arial"/>
                <a:cs typeface="Arial"/>
              </a:rPr>
              <a:t>•</a:t>
            </a:r>
            <a:r>
              <a:rPr sz="250" dirty="0">
                <a:solidFill>
                  <a:srgbClr val="2D2B2D"/>
                </a:solidFill>
                <a:latin typeface="Arial"/>
                <a:cs typeface="Arial"/>
              </a:rPr>
              <a:t>  </a:t>
            </a:r>
            <a:r>
              <a:rPr sz="250" spc="-3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250" spc="-20" dirty="0">
                <a:solidFill>
                  <a:srgbClr val="828587"/>
                </a:solidFill>
                <a:latin typeface="Arial"/>
                <a:cs typeface="Arial"/>
              </a:rPr>
              <a:t>•</a:t>
            </a:r>
            <a:r>
              <a:rPr sz="250" spc="15" dirty="0">
                <a:solidFill>
                  <a:srgbClr val="9A9A9E"/>
                </a:solidFill>
                <a:latin typeface="Arial"/>
                <a:cs typeface="Arial"/>
              </a:rPr>
              <a:t>,</a:t>
            </a:r>
            <a:r>
              <a:rPr sz="250" spc="20" dirty="0">
                <a:solidFill>
                  <a:srgbClr val="9A9A9E"/>
                </a:solidFill>
                <a:latin typeface="Arial"/>
                <a:cs typeface="Arial"/>
              </a:rPr>
              <a:t>.</a:t>
            </a:r>
            <a:r>
              <a:rPr sz="250" dirty="0">
                <a:solidFill>
                  <a:srgbClr val="9A9A9E"/>
                </a:solidFill>
                <a:latin typeface="Arial"/>
                <a:cs typeface="Arial"/>
              </a:rPr>
              <a:t>	</a:t>
            </a:r>
            <a:r>
              <a:rPr sz="250" spc="25" dirty="0">
                <a:solidFill>
                  <a:srgbClr val="828587"/>
                </a:solidFill>
                <a:latin typeface="Arial"/>
                <a:cs typeface="Arial"/>
              </a:rPr>
              <a:t>(</a:t>
            </a:r>
            <a:r>
              <a:rPr sz="250" dirty="0">
                <a:solidFill>
                  <a:srgbClr val="828587"/>
                </a:solidFill>
                <a:latin typeface="Arial"/>
                <a:cs typeface="Arial"/>
              </a:rPr>
              <a:t>   </a:t>
            </a:r>
            <a:r>
              <a:rPr sz="250" spc="15" dirty="0">
                <a:solidFill>
                  <a:srgbClr val="828587"/>
                </a:solidFill>
                <a:latin typeface="Arial"/>
                <a:cs typeface="Arial"/>
              </a:rPr>
              <a:t> .</a:t>
            </a:r>
            <a:r>
              <a:rPr sz="250" spc="25" dirty="0">
                <a:solidFill>
                  <a:srgbClr val="828587"/>
                </a:solidFill>
                <a:latin typeface="Arial"/>
                <a:cs typeface="Arial"/>
              </a:rPr>
              <a:t>•</a:t>
            </a:r>
            <a:r>
              <a:rPr sz="250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250" spc="30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700" spc="20" dirty="0">
                <a:solidFill>
                  <a:srgbClr val="605E60"/>
                </a:solidFill>
                <a:latin typeface="Times New Roman"/>
                <a:cs typeface="Times New Roman"/>
              </a:rPr>
              <a:t>i.</a:t>
            </a:r>
            <a:r>
              <a:rPr sz="700" dirty="0">
                <a:solidFill>
                  <a:srgbClr val="605E60"/>
                </a:solidFill>
                <a:latin typeface="Times New Roman"/>
                <a:cs typeface="Times New Roman"/>
              </a:rPr>
              <a:t> </a:t>
            </a:r>
            <a:r>
              <a:rPr sz="700" spc="-55" dirty="0">
                <a:solidFill>
                  <a:srgbClr val="605E60"/>
                </a:solidFill>
                <a:latin typeface="Times New Roman"/>
                <a:cs typeface="Times New Roman"/>
              </a:rPr>
              <a:t> </a:t>
            </a:r>
            <a:r>
              <a:rPr sz="700" spc="-95" dirty="0">
                <a:solidFill>
                  <a:srgbClr val="839E7B"/>
                </a:solidFill>
                <a:latin typeface="Times New Roman"/>
                <a:cs typeface="Times New Roman"/>
              </a:rPr>
              <a:t>.,,,</a:t>
            </a:r>
            <a:r>
              <a:rPr sz="700" spc="-190" dirty="0">
                <a:solidFill>
                  <a:srgbClr val="839E7B"/>
                </a:solidFill>
                <a:latin typeface="Times New Roman"/>
                <a:cs typeface="Times New Roman"/>
              </a:rPr>
              <a:t>.</a:t>
            </a:r>
            <a:r>
              <a:rPr sz="700" spc="-5" dirty="0">
                <a:solidFill>
                  <a:srgbClr val="95AECD"/>
                </a:solidFill>
                <a:latin typeface="Times New Roman"/>
                <a:cs typeface="Times New Roman"/>
              </a:rPr>
              <a:t>..</a:t>
            </a:r>
            <a:r>
              <a:rPr sz="700" dirty="0">
                <a:solidFill>
                  <a:srgbClr val="95AECD"/>
                </a:solidFill>
                <a:latin typeface="Times New Roman"/>
                <a:cs typeface="Times New Roman"/>
              </a:rPr>
              <a:t>	</a:t>
            </a:r>
            <a:r>
              <a:rPr sz="550" spc="-30" dirty="0">
                <a:solidFill>
                  <a:srgbClr val="828587"/>
                </a:solidFill>
                <a:latin typeface="Arial"/>
                <a:cs typeface="Arial"/>
              </a:rPr>
              <a:t>-</a:t>
            </a:r>
            <a:r>
              <a:rPr sz="550" spc="-20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550" spc="-30" dirty="0">
                <a:solidFill>
                  <a:srgbClr val="605E60"/>
                </a:solidFill>
                <a:latin typeface="Arial"/>
                <a:cs typeface="Arial"/>
              </a:rPr>
              <a:t>-</a:t>
            </a:r>
            <a:r>
              <a:rPr sz="550" dirty="0">
                <a:solidFill>
                  <a:srgbClr val="605E60"/>
                </a:solidFill>
                <a:latin typeface="Arial"/>
                <a:cs typeface="Arial"/>
              </a:rPr>
              <a:t> </a:t>
            </a:r>
            <a:r>
              <a:rPr sz="550" spc="40" dirty="0">
                <a:solidFill>
                  <a:srgbClr val="605E60"/>
                </a:solidFill>
                <a:latin typeface="Arial"/>
                <a:cs typeface="Arial"/>
              </a:rPr>
              <a:t> </a:t>
            </a:r>
            <a:r>
              <a:rPr sz="550" spc="-30" dirty="0">
                <a:solidFill>
                  <a:srgbClr val="23AE9C"/>
                </a:solidFill>
                <a:latin typeface="Arial"/>
                <a:cs typeface="Arial"/>
              </a:rPr>
              <a:t>.,</a:t>
            </a:r>
            <a:r>
              <a:rPr sz="550" spc="-25" dirty="0">
                <a:solidFill>
                  <a:srgbClr val="23AE9C"/>
                </a:solidFill>
                <a:latin typeface="Arial"/>
                <a:cs typeface="Arial"/>
              </a:rPr>
              <a:t>!</a:t>
            </a:r>
            <a:r>
              <a:rPr sz="550" dirty="0">
                <a:solidFill>
                  <a:srgbClr val="23AE9C"/>
                </a:solidFill>
                <a:latin typeface="Arial"/>
                <a:cs typeface="Arial"/>
              </a:rPr>
              <a:t>  </a:t>
            </a:r>
            <a:r>
              <a:rPr sz="550" spc="55" dirty="0">
                <a:solidFill>
                  <a:srgbClr val="23AE9C"/>
                </a:solidFill>
                <a:latin typeface="Arial"/>
                <a:cs typeface="Arial"/>
              </a:rPr>
              <a:t> </a:t>
            </a:r>
            <a:r>
              <a:rPr sz="550" spc="-30" dirty="0">
                <a:solidFill>
                  <a:srgbClr val="E67E85"/>
                </a:solidFill>
                <a:latin typeface="Arial"/>
                <a:cs typeface="Arial"/>
              </a:rPr>
              <a:t>-</a:t>
            </a:r>
            <a:r>
              <a:rPr sz="550" dirty="0">
                <a:solidFill>
                  <a:srgbClr val="E67E85"/>
                </a:solidFill>
                <a:latin typeface="Arial"/>
                <a:cs typeface="Arial"/>
              </a:rPr>
              <a:t>   </a:t>
            </a:r>
            <a:r>
              <a:rPr sz="550" spc="-10" dirty="0">
                <a:solidFill>
                  <a:srgbClr val="E67E85"/>
                </a:solidFill>
                <a:latin typeface="Arial"/>
                <a:cs typeface="Arial"/>
              </a:rPr>
              <a:t> </a:t>
            </a:r>
            <a:r>
              <a:rPr sz="350" spc="-20" dirty="0">
                <a:solidFill>
                  <a:srgbClr val="0C0A0C"/>
                </a:solidFill>
                <a:latin typeface="Times New Roman"/>
                <a:cs typeface="Times New Roman"/>
              </a:rPr>
              <a:t>r</a:t>
            </a:r>
            <a:r>
              <a:rPr sz="350" spc="-45" dirty="0">
                <a:solidFill>
                  <a:srgbClr val="0C0A0C"/>
                </a:solidFill>
                <a:latin typeface="Times New Roman"/>
                <a:cs typeface="Times New Roman"/>
              </a:rPr>
              <a:t> </a:t>
            </a:r>
            <a:r>
              <a:rPr sz="350" spc="-5" dirty="0">
                <a:solidFill>
                  <a:srgbClr val="828587"/>
                </a:solidFill>
                <a:latin typeface="Times New Roman"/>
                <a:cs typeface="Times New Roman"/>
              </a:rPr>
              <a:t>;_,.</a:t>
            </a:r>
            <a:endParaRPr sz="350">
              <a:latin typeface="Times New Roman"/>
              <a:cs typeface="Times New Roman"/>
            </a:endParaRPr>
          </a:p>
        </p:txBody>
      </p:sp>
      <p:sp>
        <p:nvSpPr>
          <p:cNvPr id="590" name="object 590"/>
          <p:cNvSpPr txBox="1"/>
          <p:nvPr/>
        </p:nvSpPr>
        <p:spPr>
          <a:xfrm>
            <a:off x="18960377" y="10052757"/>
            <a:ext cx="795020" cy="12001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75" spc="-15" baseline="6172" dirty="0">
                <a:solidFill>
                  <a:srgbClr val="2D2B2D"/>
                </a:solidFill>
                <a:latin typeface="Arial"/>
                <a:cs typeface="Arial"/>
              </a:rPr>
              <a:t>LI</a:t>
            </a:r>
            <a:r>
              <a:rPr sz="675" spc="7" baseline="6172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675" baseline="6172" dirty="0">
                <a:solidFill>
                  <a:srgbClr val="498C72"/>
                </a:solidFill>
                <a:latin typeface="Arial"/>
                <a:cs typeface="Arial"/>
              </a:rPr>
              <a:t>Vc\'1/':'c</a:t>
            </a:r>
            <a:r>
              <a:rPr sz="675" baseline="6172" dirty="0">
                <a:solidFill>
                  <a:srgbClr val="0C0A0C"/>
                </a:solidFill>
                <a:latin typeface="Arial"/>
                <a:cs typeface="Arial"/>
              </a:rPr>
              <a:t>R      </a:t>
            </a:r>
            <a:r>
              <a:rPr sz="675" spc="179" baseline="6172" dirty="0">
                <a:solidFill>
                  <a:srgbClr val="0C0A0C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037BA1"/>
                </a:solidFill>
                <a:latin typeface="Arial"/>
                <a:cs typeface="Arial"/>
              </a:rPr>
              <a:t>t!ll</a:t>
            </a:r>
            <a:r>
              <a:rPr sz="600" spc="-5" dirty="0">
                <a:solidFill>
                  <a:srgbClr val="0A5D8C"/>
                </a:solidFill>
                <a:latin typeface="Arial"/>
                <a:cs typeface="Arial"/>
              </a:rPr>
              <a:t>1oodse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864870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75125" algn="l"/>
                <a:tab pos="5868670" algn="l"/>
              </a:tabLst>
            </a:pPr>
            <a:r>
              <a:rPr sz="4400" b="0" spc="-30" dirty="0">
                <a:solidFill>
                  <a:srgbClr val="341C69"/>
                </a:solidFill>
                <a:latin typeface="Arial Rounded MT Bold"/>
                <a:cs typeface="Arial Rounded MT Bold"/>
              </a:rPr>
              <a:t>Healthcheck</a:t>
            </a:r>
            <a:r>
              <a:rPr sz="4400" b="0" spc="1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in	Nginx	</a:t>
            </a:r>
            <a:r>
              <a:rPr sz="4400" b="0" spc="-30" dirty="0">
                <a:solidFill>
                  <a:srgbClr val="341C69"/>
                </a:solidFill>
                <a:latin typeface="Arial Rounded MT Bold"/>
                <a:cs typeface="Arial Rounded MT Bold"/>
              </a:rPr>
              <a:t>Dockerfile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828800"/>
            <a:ext cx="8504555" cy="2420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30" dirty="0">
                <a:solidFill>
                  <a:srgbClr val="4547D6"/>
                </a:solidFill>
                <a:latin typeface="Microsoft Sans Serif"/>
                <a:cs typeface="Microsoft Sans Serif"/>
              </a:rPr>
              <a:t>Static</a:t>
            </a:r>
            <a:r>
              <a:rPr sz="2800" spc="-100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547D6"/>
                </a:solidFill>
                <a:latin typeface="Microsoft Sans Serif"/>
                <a:cs typeface="Microsoft Sans Serif"/>
              </a:rPr>
              <a:t>website</a:t>
            </a:r>
            <a:r>
              <a:rPr sz="2800" spc="-100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4547D6"/>
                </a:solidFill>
                <a:latin typeface="Microsoft Sans Serif"/>
                <a:cs typeface="Microsoft Sans Serif"/>
              </a:rPr>
              <a:t>running</a:t>
            </a:r>
            <a:r>
              <a:rPr sz="2800" spc="-95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800" spc="60" dirty="0">
                <a:solidFill>
                  <a:srgbClr val="4547D6"/>
                </a:solidFill>
                <a:latin typeface="Microsoft Sans Serif"/>
                <a:cs typeface="Microsoft Sans Serif"/>
              </a:rPr>
              <a:t>in</a:t>
            </a:r>
            <a:r>
              <a:rPr sz="2800" spc="-100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800" spc="20" dirty="0">
                <a:solidFill>
                  <a:srgbClr val="4547D6"/>
                </a:solidFill>
                <a:latin typeface="Microsoft Sans Serif"/>
                <a:cs typeface="Microsoft Sans Serif"/>
              </a:rPr>
              <a:t>Nginx,</a:t>
            </a:r>
            <a:r>
              <a:rPr sz="2800" spc="-100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800" spc="75" dirty="0">
                <a:solidFill>
                  <a:srgbClr val="4547D6"/>
                </a:solidFill>
                <a:latin typeface="Microsoft Sans Serif"/>
                <a:cs typeface="Microsoft Sans Serif"/>
              </a:rPr>
              <a:t>just</a:t>
            </a:r>
            <a:r>
              <a:rPr sz="2800" spc="-95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800" spc="130" dirty="0">
                <a:solidFill>
                  <a:srgbClr val="4547D6"/>
                </a:solidFill>
                <a:latin typeface="Microsoft Sans Serif"/>
                <a:cs typeface="Microsoft Sans Serif"/>
              </a:rPr>
              <a:t>test</a:t>
            </a:r>
            <a:r>
              <a:rPr sz="2800" spc="-100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800" spc="114" dirty="0">
                <a:solidFill>
                  <a:srgbClr val="4547D6"/>
                </a:solidFill>
                <a:latin typeface="Microsoft Sans Serif"/>
                <a:cs typeface="Microsoft Sans Serif"/>
              </a:rPr>
              <a:t>default</a:t>
            </a:r>
            <a:r>
              <a:rPr sz="2800" spc="-100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547D6"/>
                </a:solidFill>
                <a:latin typeface="Microsoft Sans Serif"/>
                <a:cs typeface="Microsoft Sans Serif"/>
              </a:rPr>
              <a:t>URL</a:t>
            </a:r>
            <a:endParaRPr sz="2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800" spc="-215" dirty="0">
                <a:solidFill>
                  <a:srgbClr val="B85994"/>
                </a:solidFill>
                <a:latin typeface="Microsoft Sans Serif"/>
                <a:cs typeface="Microsoft Sans Serif"/>
              </a:rPr>
              <a:t>F</a:t>
            </a:r>
            <a:r>
              <a:rPr sz="2800" spc="-290" dirty="0">
                <a:solidFill>
                  <a:srgbClr val="B85994"/>
                </a:solidFill>
                <a:latin typeface="Microsoft Sans Serif"/>
                <a:cs typeface="Microsoft Sans Serif"/>
              </a:rPr>
              <a:t>R</a:t>
            </a:r>
            <a:r>
              <a:rPr sz="2800" spc="50" dirty="0">
                <a:solidFill>
                  <a:srgbClr val="B85994"/>
                </a:solidFill>
                <a:latin typeface="Microsoft Sans Serif"/>
                <a:cs typeface="Microsoft Sans Serif"/>
              </a:rPr>
              <a:t>OM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B85994"/>
                </a:solidFill>
                <a:latin typeface="Microsoft Sans Serif"/>
                <a:cs typeface="Microsoft Sans Serif"/>
              </a:rPr>
              <a:t>nginx:1.13</a:t>
            </a:r>
            <a:endParaRPr sz="2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50">
              <a:latin typeface="Microsoft Sans Serif"/>
              <a:cs typeface="Microsoft Sans Serif"/>
            </a:endParaRPr>
          </a:p>
          <a:p>
            <a:pPr marL="176530" marR="1423035" indent="-164465">
              <a:lnSpc>
                <a:spcPts val="3100"/>
              </a:lnSpc>
            </a:pPr>
            <a:r>
              <a:rPr sz="2800" spc="-165" dirty="0">
                <a:solidFill>
                  <a:srgbClr val="B85994"/>
                </a:solidFill>
                <a:latin typeface="Microsoft Sans Serif"/>
                <a:cs typeface="Microsoft Sans Serif"/>
              </a:rPr>
              <a:t>H</a:t>
            </a:r>
            <a:r>
              <a:rPr sz="2800" spc="-110" dirty="0">
                <a:solidFill>
                  <a:srgbClr val="B85994"/>
                </a:solidFill>
                <a:latin typeface="Microsoft Sans Serif"/>
                <a:cs typeface="Microsoft Sans Serif"/>
              </a:rPr>
              <a:t>E</a:t>
            </a:r>
            <a:r>
              <a:rPr sz="2800" spc="-15" dirty="0">
                <a:solidFill>
                  <a:srgbClr val="B85994"/>
                </a:solidFill>
                <a:latin typeface="Microsoft Sans Serif"/>
                <a:cs typeface="Microsoft Sans Serif"/>
              </a:rPr>
              <a:t>A</a:t>
            </a:r>
            <a:r>
              <a:rPr sz="2800" spc="-430" dirty="0">
                <a:solidFill>
                  <a:srgbClr val="B85994"/>
                </a:solidFill>
                <a:latin typeface="Microsoft Sans Serif"/>
                <a:cs typeface="Microsoft Sans Serif"/>
              </a:rPr>
              <a:t>L</a:t>
            </a:r>
            <a:r>
              <a:rPr sz="2800" spc="-160" dirty="0">
                <a:solidFill>
                  <a:srgbClr val="B85994"/>
                </a:solidFill>
                <a:latin typeface="Microsoft Sans Serif"/>
                <a:cs typeface="Microsoft Sans Serif"/>
              </a:rPr>
              <a:t>THCH</a:t>
            </a:r>
            <a:r>
              <a:rPr sz="2800" spc="-235" dirty="0">
                <a:solidFill>
                  <a:srgbClr val="B85994"/>
                </a:solidFill>
                <a:latin typeface="Microsoft Sans Serif"/>
                <a:cs typeface="Microsoft Sans Serif"/>
              </a:rPr>
              <a:t>E</a:t>
            </a:r>
            <a:r>
              <a:rPr sz="2800" spc="-200" dirty="0">
                <a:solidFill>
                  <a:srgbClr val="B85994"/>
                </a:solidFill>
                <a:latin typeface="Microsoft Sans Serif"/>
                <a:cs typeface="Microsoft Sans Serif"/>
              </a:rPr>
              <a:t>CK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55" dirty="0">
                <a:solidFill>
                  <a:srgbClr val="B85994"/>
                </a:solidFill>
                <a:latin typeface="Microsoft Sans Serif"/>
                <a:cs typeface="Microsoft Sans Serif"/>
              </a:rPr>
              <a:t>--in</a:t>
            </a:r>
            <a:r>
              <a:rPr sz="2800" spc="10" dirty="0">
                <a:solidFill>
                  <a:srgbClr val="B85994"/>
                </a:solidFill>
                <a:latin typeface="Microsoft Sans Serif"/>
                <a:cs typeface="Microsoft Sans Serif"/>
              </a:rPr>
              <a:t>t</a:t>
            </a:r>
            <a:r>
              <a:rPr sz="2800" spc="95" dirty="0">
                <a:solidFill>
                  <a:srgbClr val="B85994"/>
                </a:solidFill>
                <a:latin typeface="Microsoft Sans Serif"/>
                <a:cs typeface="Microsoft Sans Serif"/>
              </a:rPr>
              <a:t>e</a:t>
            </a:r>
            <a:r>
              <a:rPr sz="2800" spc="110" dirty="0">
                <a:solidFill>
                  <a:srgbClr val="B85994"/>
                </a:solidFill>
                <a:latin typeface="Microsoft Sans Serif"/>
                <a:cs typeface="Microsoft Sans Serif"/>
              </a:rPr>
              <a:t>r</a:t>
            </a:r>
            <a:r>
              <a:rPr sz="2800" spc="-20" dirty="0">
                <a:solidFill>
                  <a:srgbClr val="B85994"/>
                </a:solidFill>
                <a:latin typeface="Microsoft Sans Serif"/>
                <a:cs typeface="Microsoft Sans Serif"/>
              </a:rPr>
              <a:t>val=30s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50" dirty="0">
                <a:solidFill>
                  <a:srgbClr val="B85994"/>
                </a:solidFill>
                <a:latin typeface="Microsoft Sans Serif"/>
                <a:cs typeface="Microsoft Sans Serif"/>
              </a:rPr>
              <a:t>--timeout=3s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285" dirty="0">
                <a:solidFill>
                  <a:srgbClr val="B85994"/>
                </a:solidFill>
                <a:latin typeface="Microsoft Sans Serif"/>
                <a:cs typeface="Microsoft Sans Serif"/>
              </a:rPr>
              <a:t>\  </a:t>
            </a:r>
            <a:r>
              <a:rPr sz="2800" spc="-70" dirty="0">
                <a:solidFill>
                  <a:srgbClr val="B85994"/>
                </a:solidFill>
                <a:latin typeface="Microsoft Sans Serif"/>
                <a:cs typeface="Microsoft Sans Serif"/>
              </a:rPr>
              <a:t>CMD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55" dirty="0">
                <a:solidFill>
                  <a:srgbClr val="B85994"/>
                </a:solidFill>
                <a:latin typeface="Microsoft Sans Serif"/>
                <a:cs typeface="Microsoft Sans Serif"/>
              </a:rPr>
              <a:t>curl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100" dirty="0">
                <a:solidFill>
                  <a:srgbClr val="B85994"/>
                </a:solidFill>
                <a:latin typeface="Microsoft Sans Serif"/>
                <a:cs typeface="Microsoft Sans Serif"/>
              </a:rPr>
              <a:t>-f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B85994"/>
                </a:solidFill>
                <a:latin typeface="Microsoft Sans Serif"/>
                <a:cs typeface="Microsoft Sans Serif"/>
                <a:hlinkClick r:id="rId2"/>
              </a:rPr>
              <a:t>http://localhost/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2800" spc="50" dirty="0">
                <a:solidFill>
                  <a:srgbClr val="B85994"/>
                </a:solidFill>
                <a:latin typeface="Microsoft Sans Serif"/>
                <a:cs typeface="Microsoft Sans Serif"/>
              </a:rPr>
              <a:t>||</a:t>
            </a:r>
            <a:r>
              <a:rPr sz="2800" spc="-9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110" dirty="0">
                <a:solidFill>
                  <a:srgbClr val="B85994"/>
                </a:solidFill>
                <a:latin typeface="Microsoft Sans Serif"/>
                <a:cs typeface="Microsoft Sans Serif"/>
              </a:rPr>
              <a:t>exit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20" dirty="0">
                <a:solidFill>
                  <a:srgbClr val="B85994"/>
                </a:solidFill>
                <a:latin typeface="Microsoft Sans Serif"/>
                <a:cs typeface="Microsoft Sans Serif"/>
              </a:rPr>
              <a:t>1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995680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75125" algn="l"/>
                <a:tab pos="5484495" algn="l"/>
                <a:tab pos="7178675" algn="l"/>
              </a:tabLst>
            </a:pPr>
            <a:r>
              <a:rPr sz="4400" b="0" spc="-30" dirty="0">
                <a:solidFill>
                  <a:srgbClr val="341C69"/>
                </a:solidFill>
                <a:latin typeface="Arial Rounded MT Bold"/>
                <a:cs typeface="Arial Rounded MT Bold"/>
              </a:rPr>
              <a:t>Healthcheck</a:t>
            </a:r>
            <a:r>
              <a:rPr sz="4400" b="0" spc="1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in	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PHP	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Nginx	</a:t>
            </a:r>
            <a:r>
              <a:rPr sz="4400" b="0" spc="-30" dirty="0">
                <a:solidFill>
                  <a:srgbClr val="341C69"/>
                </a:solidFill>
                <a:latin typeface="Arial Rounded MT Bold"/>
                <a:cs typeface="Arial Rounded MT Bold"/>
              </a:rPr>
              <a:t>Dockerfile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833879"/>
            <a:ext cx="10441940" cy="38601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650" spc="-95" dirty="0">
                <a:solidFill>
                  <a:srgbClr val="4547D6"/>
                </a:solidFill>
                <a:latin typeface="Microsoft Sans Serif"/>
                <a:cs typeface="Microsoft Sans Serif"/>
              </a:rPr>
              <a:t>PHP-FPM</a:t>
            </a:r>
            <a:r>
              <a:rPr sz="2650" spc="-90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650" spc="65" dirty="0">
                <a:solidFill>
                  <a:srgbClr val="4547D6"/>
                </a:solidFill>
                <a:latin typeface="Microsoft Sans Serif"/>
                <a:cs typeface="Microsoft Sans Serif"/>
              </a:rPr>
              <a:t>running</a:t>
            </a:r>
            <a:r>
              <a:rPr sz="2650" spc="-85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650" spc="60" dirty="0">
                <a:solidFill>
                  <a:srgbClr val="4547D6"/>
                </a:solidFill>
                <a:latin typeface="Microsoft Sans Serif"/>
                <a:cs typeface="Microsoft Sans Serif"/>
              </a:rPr>
              <a:t>behind</a:t>
            </a:r>
            <a:r>
              <a:rPr sz="2650" spc="-90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650" spc="25" dirty="0">
                <a:solidFill>
                  <a:srgbClr val="4547D6"/>
                </a:solidFill>
                <a:latin typeface="Microsoft Sans Serif"/>
                <a:cs typeface="Microsoft Sans Serif"/>
              </a:rPr>
              <a:t>Nginx,</a:t>
            </a:r>
            <a:r>
              <a:rPr sz="2650" spc="-85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650" spc="125" dirty="0">
                <a:solidFill>
                  <a:srgbClr val="4547D6"/>
                </a:solidFill>
                <a:latin typeface="Microsoft Sans Serif"/>
                <a:cs typeface="Microsoft Sans Serif"/>
              </a:rPr>
              <a:t>test</a:t>
            </a:r>
            <a:r>
              <a:rPr sz="2650" spc="-90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650" spc="130" dirty="0">
                <a:solidFill>
                  <a:srgbClr val="4547D6"/>
                </a:solidFill>
                <a:latin typeface="Microsoft Sans Serif"/>
                <a:cs typeface="Microsoft Sans Serif"/>
              </a:rPr>
              <a:t>the</a:t>
            </a:r>
            <a:r>
              <a:rPr sz="2650" spc="-85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650" spc="45" dirty="0">
                <a:solidFill>
                  <a:srgbClr val="4547D6"/>
                </a:solidFill>
                <a:latin typeface="Microsoft Sans Serif"/>
                <a:cs typeface="Microsoft Sans Serif"/>
              </a:rPr>
              <a:t>Nginx</a:t>
            </a:r>
            <a:r>
              <a:rPr sz="2650" spc="-90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650" spc="20" dirty="0">
                <a:solidFill>
                  <a:srgbClr val="4547D6"/>
                </a:solidFill>
                <a:latin typeface="Microsoft Sans Serif"/>
                <a:cs typeface="Microsoft Sans Serif"/>
              </a:rPr>
              <a:t>and</a:t>
            </a:r>
            <a:r>
              <a:rPr sz="2650" spc="-85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650" spc="-80" dirty="0">
                <a:solidFill>
                  <a:srgbClr val="4547D6"/>
                </a:solidFill>
                <a:latin typeface="Microsoft Sans Serif"/>
                <a:cs typeface="Microsoft Sans Serif"/>
              </a:rPr>
              <a:t>FPM</a:t>
            </a:r>
            <a:r>
              <a:rPr sz="2650" spc="-90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650" spc="55" dirty="0">
                <a:solidFill>
                  <a:srgbClr val="4547D6"/>
                </a:solidFill>
                <a:latin typeface="Microsoft Sans Serif"/>
                <a:cs typeface="Microsoft Sans Serif"/>
              </a:rPr>
              <a:t>status</a:t>
            </a:r>
            <a:r>
              <a:rPr sz="2650" spc="-85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650" spc="-140" dirty="0">
                <a:solidFill>
                  <a:srgbClr val="4547D6"/>
                </a:solidFill>
                <a:latin typeface="Microsoft Sans Serif"/>
                <a:cs typeface="Microsoft Sans Serif"/>
              </a:rPr>
              <a:t>URLs</a:t>
            </a:r>
            <a:endParaRPr sz="26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4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650" spc="-200" dirty="0">
                <a:solidFill>
                  <a:srgbClr val="B85994"/>
                </a:solidFill>
                <a:latin typeface="Microsoft Sans Serif"/>
                <a:cs typeface="Microsoft Sans Serif"/>
              </a:rPr>
              <a:t>F</a:t>
            </a:r>
            <a:r>
              <a:rPr sz="2650" spc="-265" dirty="0">
                <a:solidFill>
                  <a:srgbClr val="B85994"/>
                </a:solidFill>
                <a:latin typeface="Microsoft Sans Serif"/>
                <a:cs typeface="Microsoft Sans Serif"/>
              </a:rPr>
              <a:t>R</a:t>
            </a:r>
            <a:r>
              <a:rPr sz="2650" spc="55" dirty="0">
                <a:solidFill>
                  <a:srgbClr val="B85994"/>
                </a:solidFill>
                <a:latin typeface="Microsoft Sans Serif"/>
                <a:cs typeface="Microsoft Sans Serif"/>
              </a:rPr>
              <a:t>OM</a:t>
            </a:r>
            <a:r>
              <a:rPr sz="2650" spc="-9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80" dirty="0">
                <a:solidFill>
                  <a:srgbClr val="B85994"/>
                </a:solidFill>
                <a:latin typeface="Microsoft Sans Serif"/>
                <a:cs typeface="Microsoft Sans Serif"/>
              </a:rPr>
              <a:t>you</a:t>
            </a:r>
            <a:r>
              <a:rPr sz="2650" spc="-45" dirty="0">
                <a:solidFill>
                  <a:srgbClr val="B85994"/>
                </a:solidFill>
                <a:latin typeface="Microsoft Sans Serif"/>
                <a:cs typeface="Microsoft Sans Serif"/>
              </a:rPr>
              <a:t>r</a:t>
            </a:r>
            <a:r>
              <a:rPr sz="2650" spc="30" dirty="0">
                <a:solidFill>
                  <a:srgbClr val="B85994"/>
                </a:solidFill>
                <a:latin typeface="Microsoft Sans Serif"/>
                <a:cs typeface="Microsoft Sans Serif"/>
              </a:rPr>
              <a:t>-nginx-php-fpm-</a:t>
            </a:r>
            <a:r>
              <a:rPr sz="2650" dirty="0">
                <a:solidFill>
                  <a:srgbClr val="B85994"/>
                </a:solidFill>
                <a:latin typeface="Microsoft Sans Serif"/>
                <a:cs typeface="Microsoft Sans Serif"/>
              </a:rPr>
              <a:t>c</a:t>
            </a:r>
            <a:r>
              <a:rPr sz="2650" spc="40" dirty="0">
                <a:solidFill>
                  <a:srgbClr val="B85994"/>
                </a:solidFill>
                <a:latin typeface="Microsoft Sans Serif"/>
                <a:cs typeface="Microsoft Sans Serif"/>
              </a:rPr>
              <a:t>ombo-image</a:t>
            </a:r>
            <a:endParaRPr sz="26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00">
              <a:latin typeface="Microsoft Sans Serif"/>
              <a:cs typeface="Microsoft Sans Serif"/>
            </a:endParaRPr>
          </a:p>
          <a:p>
            <a:pPr marL="12700" marR="3371215">
              <a:lnSpc>
                <a:spcPts val="3000"/>
              </a:lnSpc>
            </a:pPr>
            <a:r>
              <a:rPr sz="2650" spc="300" dirty="0">
                <a:solidFill>
                  <a:srgbClr val="B85994"/>
                </a:solidFill>
                <a:latin typeface="Microsoft Sans Serif"/>
                <a:cs typeface="Microsoft Sans Serif"/>
              </a:rPr>
              <a:t>#</a:t>
            </a:r>
            <a:r>
              <a:rPr sz="265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125" dirty="0">
                <a:solidFill>
                  <a:srgbClr val="B85994"/>
                </a:solidFill>
                <a:latin typeface="Microsoft Sans Serif"/>
                <a:cs typeface="Microsoft Sans Serif"/>
              </a:rPr>
              <a:t>don't</a:t>
            </a:r>
            <a:r>
              <a:rPr sz="2650" spc="-9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90" dirty="0">
                <a:solidFill>
                  <a:srgbClr val="B85994"/>
                </a:solidFill>
                <a:latin typeface="Microsoft Sans Serif"/>
                <a:cs typeface="Microsoft Sans Serif"/>
              </a:rPr>
              <a:t>do</a:t>
            </a:r>
            <a:r>
              <a:rPr sz="2650" spc="-9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75" dirty="0">
                <a:solidFill>
                  <a:srgbClr val="B85994"/>
                </a:solidFill>
                <a:latin typeface="Microsoft Sans Serif"/>
                <a:cs typeface="Microsoft Sans Serif"/>
              </a:rPr>
              <a:t>this</a:t>
            </a:r>
            <a:r>
              <a:rPr sz="2650" spc="-9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175" dirty="0">
                <a:solidFill>
                  <a:srgbClr val="B85994"/>
                </a:solidFill>
                <a:latin typeface="Microsoft Sans Serif"/>
                <a:cs typeface="Microsoft Sans Serif"/>
              </a:rPr>
              <a:t>if</a:t>
            </a:r>
            <a:r>
              <a:rPr sz="2650" spc="-9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85" dirty="0">
                <a:solidFill>
                  <a:srgbClr val="B85994"/>
                </a:solidFill>
                <a:latin typeface="Microsoft Sans Serif"/>
                <a:cs typeface="Microsoft Sans Serif"/>
              </a:rPr>
              <a:t>php-fpm</a:t>
            </a:r>
            <a:r>
              <a:rPr sz="2650" spc="-9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-35" dirty="0">
                <a:solidFill>
                  <a:srgbClr val="B85994"/>
                </a:solidFill>
                <a:latin typeface="Microsoft Sans Serif"/>
                <a:cs typeface="Microsoft Sans Serif"/>
              </a:rPr>
              <a:t>is</a:t>
            </a:r>
            <a:r>
              <a:rPr sz="2650" spc="-9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85" dirty="0">
                <a:solidFill>
                  <a:srgbClr val="B85994"/>
                </a:solidFill>
                <a:latin typeface="Microsoft Sans Serif"/>
                <a:cs typeface="Microsoft Sans Serif"/>
              </a:rPr>
              <a:t>another</a:t>
            </a:r>
            <a:r>
              <a:rPr sz="2650" spc="-9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60" dirty="0">
                <a:solidFill>
                  <a:srgbClr val="B85994"/>
                </a:solidFill>
                <a:latin typeface="Microsoft Sans Serif"/>
                <a:cs typeface="Microsoft Sans Serif"/>
              </a:rPr>
              <a:t>container </a:t>
            </a:r>
            <a:r>
              <a:rPr sz="2650" spc="-69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300" dirty="0">
                <a:solidFill>
                  <a:srgbClr val="B85994"/>
                </a:solidFill>
                <a:latin typeface="Microsoft Sans Serif"/>
                <a:cs typeface="Microsoft Sans Serif"/>
              </a:rPr>
              <a:t>#</a:t>
            </a:r>
            <a:r>
              <a:rPr sz="2650" spc="-9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80" dirty="0">
                <a:solidFill>
                  <a:srgbClr val="B85994"/>
                </a:solidFill>
                <a:latin typeface="Microsoft Sans Serif"/>
                <a:cs typeface="Microsoft Sans Serif"/>
              </a:rPr>
              <a:t>must</a:t>
            </a:r>
            <a:r>
              <a:rPr sz="2650" spc="-8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30" dirty="0">
                <a:solidFill>
                  <a:srgbClr val="B85994"/>
                </a:solidFill>
                <a:latin typeface="Microsoft Sans Serif"/>
                <a:cs typeface="Microsoft Sans Serif"/>
              </a:rPr>
              <a:t>enable</a:t>
            </a:r>
            <a:r>
              <a:rPr sz="2650" spc="-8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85" dirty="0">
                <a:solidFill>
                  <a:srgbClr val="B85994"/>
                </a:solidFill>
                <a:latin typeface="Microsoft Sans Serif"/>
                <a:cs typeface="Microsoft Sans Serif"/>
              </a:rPr>
              <a:t>php-fpm</a:t>
            </a:r>
            <a:r>
              <a:rPr sz="2650" spc="-8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80" dirty="0">
                <a:solidFill>
                  <a:srgbClr val="B85994"/>
                </a:solidFill>
                <a:latin typeface="Microsoft Sans Serif"/>
                <a:cs typeface="Microsoft Sans Serif"/>
              </a:rPr>
              <a:t>ping/status</a:t>
            </a:r>
            <a:r>
              <a:rPr sz="2650" spc="-8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60" dirty="0">
                <a:solidFill>
                  <a:srgbClr val="B85994"/>
                </a:solidFill>
                <a:latin typeface="Microsoft Sans Serif"/>
                <a:cs typeface="Microsoft Sans Serif"/>
              </a:rPr>
              <a:t>in</a:t>
            </a:r>
            <a:r>
              <a:rPr sz="2650" spc="-8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60" dirty="0">
                <a:solidFill>
                  <a:srgbClr val="B85994"/>
                </a:solidFill>
                <a:latin typeface="Microsoft Sans Serif"/>
                <a:cs typeface="Microsoft Sans Serif"/>
              </a:rPr>
              <a:t>pool.ini</a:t>
            </a:r>
            <a:endParaRPr sz="2650">
              <a:latin typeface="Microsoft Sans Serif"/>
              <a:cs typeface="Microsoft Sans Serif"/>
            </a:endParaRPr>
          </a:p>
          <a:p>
            <a:pPr marL="12700">
              <a:lnSpc>
                <a:spcPts val="2930"/>
              </a:lnSpc>
            </a:pPr>
            <a:r>
              <a:rPr sz="2650" spc="300" dirty="0">
                <a:solidFill>
                  <a:srgbClr val="B85994"/>
                </a:solidFill>
                <a:latin typeface="Microsoft Sans Serif"/>
                <a:cs typeface="Microsoft Sans Serif"/>
              </a:rPr>
              <a:t>#</a:t>
            </a:r>
            <a:r>
              <a:rPr sz="2650" spc="-9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80" dirty="0">
                <a:solidFill>
                  <a:srgbClr val="B85994"/>
                </a:solidFill>
                <a:latin typeface="Microsoft Sans Serif"/>
                <a:cs typeface="Microsoft Sans Serif"/>
              </a:rPr>
              <a:t>must</a:t>
            </a:r>
            <a:r>
              <a:rPr sz="2650" spc="-9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125" dirty="0">
                <a:solidFill>
                  <a:srgbClr val="B85994"/>
                </a:solidFill>
                <a:latin typeface="Microsoft Sans Serif"/>
                <a:cs typeface="Microsoft Sans Serif"/>
              </a:rPr>
              <a:t>forward</a:t>
            </a:r>
            <a:r>
              <a:rPr sz="2650" spc="-9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110" dirty="0">
                <a:solidFill>
                  <a:srgbClr val="B85994"/>
                </a:solidFill>
                <a:latin typeface="Microsoft Sans Serif"/>
                <a:cs typeface="Microsoft Sans Serif"/>
              </a:rPr>
              <a:t>/ping</a:t>
            </a:r>
            <a:r>
              <a:rPr sz="2650" spc="-9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20" dirty="0">
                <a:solidFill>
                  <a:srgbClr val="B85994"/>
                </a:solidFill>
                <a:latin typeface="Microsoft Sans Serif"/>
                <a:cs typeface="Microsoft Sans Serif"/>
              </a:rPr>
              <a:t>and</a:t>
            </a:r>
            <a:r>
              <a:rPr sz="2650" spc="-9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90" dirty="0">
                <a:solidFill>
                  <a:srgbClr val="B85994"/>
                </a:solidFill>
                <a:latin typeface="Microsoft Sans Serif"/>
                <a:cs typeface="Microsoft Sans Serif"/>
              </a:rPr>
              <a:t>/status</a:t>
            </a:r>
            <a:r>
              <a:rPr sz="2650" spc="-9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45" dirty="0">
                <a:solidFill>
                  <a:srgbClr val="B85994"/>
                </a:solidFill>
                <a:latin typeface="Microsoft Sans Serif"/>
                <a:cs typeface="Microsoft Sans Serif"/>
              </a:rPr>
              <a:t>urls</a:t>
            </a:r>
            <a:r>
              <a:rPr sz="2650" spc="-9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150" dirty="0">
                <a:solidFill>
                  <a:srgbClr val="B85994"/>
                </a:solidFill>
                <a:latin typeface="Microsoft Sans Serif"/>
                <a:cs typeface="Microsoft Sans Serif"/>
              </a:rPr>
              <a:t>from</a:t>
            </a:r>
            <a:r>
              <a:rPr sz="2650" spc="-8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50" dirty="0">
                <a:solidFill>
                  <a:srgbClr val="B85994"/>
                </a:solidFill>
                <a:latin typeface="Microsoft Sans Serif"/>
                <a:cs typeface="Microsoft Sans Serif"/>
              </a:rPr>
              <a:t>nginx</a:t>
            </a:r>
            <a:r>
              <a:rPr sz="2650" spc="-9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190" dirty="0">
                <a:solidFill>
                  <a:srgbClr val="B85994"/>
                </a:solidFill>
                <a:latin typeface="Microsoft Sans Serif"/>
                <a:cs typeface="Microsoft Sans Serif"/>
              </a:rPr>
              <a:t>to</a:t>
            </a:r>
            <a:r>
              <a:rPr sz="2650" spc="-9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85" dirty="0">
                <a:solidFill>
                  <a:srgbClr val="B85994"/>
                </a:solidFill>
                <a:latin typeface="Microsoft Sans Serif"/>
                <a:cs typeface="Microsoft Sans Serif"/>
              </a:rPr>
              <a:t>php-fpm</a:t>
            </a:r>
            <a:endParaRPr sz="26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00">
              <a:latin typeface="Microsoft Sans Serif"/>
              <a:cs typeface="Microsoft Sans Serif"/>
            </a:endParaRPr>
          </a:p>
          <a:p>
            <a:pPr marL="168275" marR="3903979" indent="-156210">
              <a:lnSpc>
                <a:spcPts val="3000"/>
              </a:lnSpc>
            </a:pPr>
            <a:r>
              <a:rPr sz="2650" spc="-150" dirty="0">
                <a:solidFill>
                  <a:srgbClr val="B85994"/>
                </a:solidFill>
                <a:latin typeface="Microsoft Sans Serif"/>
                <a:cs typeface="Microsoft Sans Serif"/>
              </a:rPr>
              <a:t>H</a:t>
            </a:r>
            <a:r>
              <a:rPr sz="2650" spc="-95" dirty="0">
                <a:solidFill>
                  <a:srgbClr val="B85994"/>
                </a:solidFill>
                <a:latin typeface="Microsoft Sans Serif"/>
                <a:cs typeface="Microsoft Sans Serif"/>
              </a:rPr>
              <a:t>E</a:t>
            </a:r>
            <a:r>
              <a:rPr sz="2650" spc="-5" dirty="0">
                <a:solidFill>
                  <a:srgbClr val="B85994"/>
                </a:solidFill>
                <a:latin typeface="Microsoft Sans Serif"/>
                <a:cs typeface="Microsoft Sans Serif"/>
              </a:rPr>
              <a:t>A</a:t>
            </a:r>
            <a:r>
              <a:rPr sz="2650" spc="-405" dirty="0">
                <a:solidFill>
                  <a:srgbClr val="B85994"/>
                </a:solidFill>
                <a:latin typeface="Microsoft Sans Serif"/>
                <a:cs typeface="Microsoft Sans Serif"/>
              </a:rPr>
              <a:t>L</a:t>
            </a:r>
            <a:r>
              <a:rPr sz="2650" spc="-145" dirty="0">
                <a:solidFill>
                  <a:srgbClr val="B85994"/>
                </a:solidFill>
                <a:latin typeface="Microsoft Sans Serif"/>
                <a:cs typeface="Microsoft Sans Serif"/>
              </a:rPr>
              <a:t>THCH</a:t>
            </a:r>
            <a:r>
              <a:rPr sz="2650" spc="-215" dirty="0">
                <a:solidFill>
                  <a:srgbClr val="B85994"/>
                </a:solidFill>
                <a:latin typeface="Microsoft Sans Serif"/>
                <a:cs typeface="Microsoft Sans Serif"/>
              </a:rPr>
              <a:t>E</a:t>
            </a:r>
            <a:r>
              <a:rPr sz="2650" spc="-180" dirty="0">
                <a:solidFill>
                  <a:srgbClr val="B85994"/>
                </a:solidFill>
                <a:latin typeface="Microsoft Sans Serif"/>
                <a:cs typeface="Microsoft Sans Serif"/>
              </a:rPr>
              <a:t>CK</a:t>
            </a:r>
            <a:r>
              <a:rPr sz="2650" spc="-9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55" dirty="0">
                <a:solidFill>
                  <a:srgbClr val="B85994"/>
                </a:solidFill>
                <a:latin typeface="Microsoft Sans Serif"/>
                <a:cs typeface="Microsoft Sans Serif"/>
              </a:rPr>
              <a:t>--in</a:t>
            </a:r>
            <a:r>
              <a:rPr sz="2650" spc="15" dirty="0">
                <a:solidFill>
                  <a:srgbClr val="B85994"/>
                </a:solidFill>
                <a:latin typeface="Microsoft Sans Serif"/>
                <a:cs typeface="Microsoft Sans Serif"/>
              </a:rPr>
              <a:t>t</a:t>
            </a:r>
            <a:r>
              <a:rPr sz="2650" spc="95" dirty="0">
                <a:solidFill>
                  <a:srgbClr val="B85994"/>
                </a:solidFill>
                <a:latin typeface="Microsoft Sans Serif"/>
                <a:cs typeface="Microsoft Sans Serif"/>
              </a:rPr>
              <a:t>e</a:t>
            </a:r>
            <a:r>
              <a:rPr sz="2650" spc="110" dirty="0">
                <a:solidFill>
                  <a:srgbClr val="B85994"/>
                </a:solidFill>
                <a:latin typeface="Microsoft Sans Serif"/>
                <a:cs typeface="Microsoft Sans Serif"/>
              </a:rPr>
              <a:t>r</a:t>
            </a:r>
            <a:r>
              <a:rPr sz="2650" spc="-20" dirty="0">
                <a:solidFill>
                  <a:srgbClr val="B85994"/>
                </a:solidFill>
                <a:latin typeface="Microsoft Sans Serif"/>
                <a:cs typeface="Microsoft Sans Serif"/>
              </a:rPr>
              <a:t>val=5s</a:t>
            </a:r>
            <a:r>
              <a:rPr sz="2650" spc="-9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50" dirty="0">
                <a:solidFill>
                  <a:srgbClr val="B85994"/>
                </a:solidFill>
                <a:latin typeface="Microsoft Sans Serif"/>
                <a:cs typeface="Microsoft Sans Serif"/>
              </a:rPr>
              <a:t>--timeout=3s</a:t>
            </a:r>
            <a:r>
              <a:rPr sz="2650" spc="-9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275" dirty="0">
                <a:solidFill>
                  <a:srgbClr val="B85994"/>
                </a:solidFill>
                <a:latin typeface="Microsoft Sans Serif"/>
                <a:cs typeface="Microsoft Sans Serif"/>
              </a:rPr>
              <a:t>\  </a:t>
            </a:r>
            <a:r>
              <a:rPr sz="2650" spc="-60" dirty="0">
                <a:solidFill>
                  <a:srgbClr val="B85994"/>
                </a:solidFill>
                <a:latin typeface="Microsoft Sans Serif"/>
                <a:cs typeface="Microsoft Sans Serif"/>
              </a:rPr>
              <a:t>CMD</a:t>
            </a:r>
            <a:r>
              <a:rPr sz="2650" spc="-9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55" dirty="0">
                <a:solidFill>
                  <a:srgbClr val="B85994"/>
                </a:solidFill>
                <a:latin typeface="Microsoft Sans Serif"/>
                <a:cs typeface="Microsoft Sans Serif"/>
              </a:rPr>
              <a:t>curl</a:t>
            </a:r>
            <a:r>
              <a:rPr sz="2650" spc="-9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100" dirty="0">
                <a:solidFill>
                  <a:srgbClr val="B85994"/>
                </a:solidFill>
                <a:latin typeface="Microsoft Sans Serif"/>
                <a:cs typeface="Microsoft Sans Serif"/>
              </a:rPr>
              <a:t>-f</a:t>
            </a:r>
            <a:r>
              <a:rPr sz="2650" spc="-9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110" dirty="0">
                <a:solidFill>
                  <a:srgbClr val="B85994"/>
                </a:solidFill>
                <a:latin typeface="Microsoft Sans Serif"/>
                <a:cs typeface="Microsoft Sans Serif"/>
                <a:hlinkClick r:id="rId2"/>
              </a:rPr>
              <a:t>http://localhost/ping</a:t>
            </a:r>
            <a:r>
              <a:rPr sz="2650" spc="-95" dirty="0">
                <a:solidFill>
                  <a:srgbClr val="B85994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2650" spc="50" dirty="0">
                <a:solidFill>
                  <a:srgbClr val="B85994"/>
                </a:solidFill>
                <a:latin typeface="Microsoft Sans Serif"/>
                <a:cs typeface="Microsoft Sans Serif"/>
              </a:rPr>
              <a:t>||</a:t>
            </a:r>
            <a:r>
              <a:rPr sz="2650" spc="-9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110" dirty="0">
                <a:solidFill>
                  <a:srgbClr val="B85994"/>
                </a:solidFill>
                <a:latin typeface="Microsoft Sans Serif"/>
                <a:cs typeface="Microsoft Sans Serif"/>
              </a:rPr>
              <a:t>exit</a:t>
            </a:r>
            <a:r>
              <a:rPr sz="2650" spc="-9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25" dirty="0">
                <a:solidFill>
                  <a:srgbClr val="B85994"/>
                </a:solidFill>
                <a:latin typeface="Microsoft Sans Serif"/>
                <a:cs typeface="Microsoft Sans Serif"/>
              </a:rPr>
              <a:t>1</a:t>
            </a:r>
            <a:endParaRPr sz="26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9488488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75125" algn="l"/>
                <a:tab pos="6710045" algn="l"/>
              </a:tabLst>
            </a:pP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H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ea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lth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c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he</a:t>
            </a:r>
            <a:r>
              <a:rPr sz="4400" b="0" spc="-170" dirty="0">
                <a:solidFill>
                  <a:srgbClr val="341C69"/>
                </a:solidFill>
                <a:latin typeface="Arial Rounded MT Bold"/>
                <a:cs typeface="Arial Rounded MT Bold"/>
              </a:rPr>
              <a:t>c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k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in	post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g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s	</a:t>
            </a:r>
            <a:r>
              <a:rPr sz="4400" b="0" spc="-295" dirty="0">
                <a:solidFill>
                  <a:srgbClr val="341C69"/>
                </a:solidFill>
                <a:latin typeface="Arial Rounded MT Bold"/>
                <a:cs typeface="Arial Rounded MT Bold"/>
              </a:rPr>
              <a:t>D</a:t>
            </a:r>
            <a:r>
              <a:rPr sz="4400" b="0" spc="-290" dirty="0">
                <a:solidFill>
                  <a:srgbClr val="341C69"/>
                </a:solidFill>
                <a:latin typeface="Arial Rounded MT Bold"/>
                <a:cs typeface="Arial Rounded MT Bold"/>
              </a:rPr>
              <a:t>o</a:t>
            </a:r>
            <a:r>
              <a:rPr sz="4400" b="0" spc="-459" dirty="0">
                <a:solidFill>
                  <a:srgbClr val="341C69"/>
                </a:solidFill>
                <a:latin typeface="Arial Rounded MT Bold"/>
                <a:cs typeface="Arial Rounded MT Bold"/>
              </a:rPr>
              <a:t>ck</a:t>
            </a:r>
            <a:r>
              <a:rPr sz="4400" b="0" spc="-29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spc="-29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sz="4400" b="0" spc="-240" dirty="0">
                <a:solidFill>
                  <a:srgbClr val="341C69"/>
                </a:solidFill>
                <a:latin typeface="Arial Rounded MT Bold"/>
                <a:cs typeface="Arial Rounded MT Bold"/>
              </a:rPr>
              <a:t>f</a:t>
            </a:r>
            <a:r>
              <a:rPr sz="4400" b="0" spc="-290" dirty="0">
                <a:solidFill>
                  <a:srgbClr val="341C69"/>
                </a:solidFill>
                <a:latin typeface="Arial Rounded MT Bold"/>
                <a:cs typeface="Arial Rounded MT Bold"/>
              </a:rPr>
              <a:t>ile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828800"/>
            <a:ext cx="8006080" cy="3208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80" dirty="0">
                <a:solidFill>
                  <a:srgbClr val="4547D6"/>
                </a:solidFill>
                <a:latin typeface="Microsoft Sans Serif"/>
                <a:cs typeface="Microsoft Sans Serif"/>
              </a:rPr>
              <a:t>Use</a:t>
            </a:r>
            <a:r>
              <a:rPr sz="2800" spc="-100" dirty="0">
                <a:solidFill>
                  <a:srgbClr val="4547D6"/>
                </a:solidFill>
                <a:latin typeface="Microsoft Sans Serif"/>
                <a:cs typeface="Microsoft Sans Serif"/>
              </a:rPr>
              <a:t> a </a:t>
            </a:r>
            <a:r>
              <a:rPr sz="2800" spc="-229" dirty="0">
                <a:solidFill>
                  <a:srgbClr val="4547D6"/>
                </a:solidFill>
                <a:latin typeface="Microsoft Sans Serif"/>
                <a:cs typeface="Microsoft Sans Serif"/>
              </a:rPr>
              <a:t>P</a:t>
            </a:r>
            <a:r>
              <a:rPr sz="2800" spc="114" dirty="0">
                <a:solidFill>
                  <a:srgbClr val="4547D6"/>
                </a:solidFill>
                <a:latin typeface="Microsoft Sans Serif"/>
                <a:cs typeface="Microsoft Sans Serif"/>
              </a:rPr>
              <a:t>os</a:t>
            </a:r>
            <a:r>
              <a:rPr sz="2800" spc="30" dirty="0">
                <a:solidFill>
                  <a:srgbClr val="4547D6"/>
                </a:solidFill>
                <a:latin typeface="Microsoft Sans Serif"/>
                <a:cs typeface="Microsoft Sans Serif"/>
              </a:rPr>
              <a:t>t</a:t>
            </a:r>
            <a:r>
              <a:rPr sz="2800" spc="-45" dirty="0">
                <a:solidFill>
                  <a:srgbClr val="4547D6"/>
                </a:solidFill>
                <a:latin typeface="Microsoft Sans Serif"/>
                <a:cs typeface="Microsoft Sans Serif"/>
              </a:rPr>
              <a:t>greSQL</a:t>
            </a:r>
            <a:r>
              <a:rPr sz="2800" spc="-100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800" spc="140" dirty="0">
                <a:solidFill>
                  <a:srgbClr val="4547D6"/>
                </a:solidFill>
                <a:latin typeface="Microsoft Sans Serif"/>
                <a:cs typeface="Microsoft Sans Serif"/>
              </a:rPr>
              <a:t>utility</a:t>
            </a:r>
            <a:r>
              <a:rPr sz="2800" spc="-100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800" spc="305" dirty="0">
                <a:solidFill>
                  <a:srgbClr val="4547D6"/>
                </a:solidFill>
                <a:latin typeface="Microsoft Sans Serif"/>
                <a:cs typeface="Microsoft Sans Serif"/>
              </a:rPr>
              <a:t>t</a:t>
            </a:r>
            <a:r>
              <a:rPr sz="2800" spc="90" dirty="0">
                <a:solidFill>
                  <a:srgbClr val="4547D6"/>
                </a:solidFill>
                <a:latin typeface="Microsoft Sans Serif"/>
                <a:cs typeface="Microsoft Sans Serif"/>
              </a:rPr>
              <a:t>o</a:t>
            </a:r>
            <a:r>
              <a:rPr sz="2800" spc="-100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800" spc="315" dirty="0">
                <a:solidFill>
                  <a:srgbClr val="4547D6"/>
                </a:solidFill>
                <a:latin typeface="Microsoft Sans Serif"/>
                <a:cs typeface="Microsoft Sans Serif"/>
              </a:rPr>
              <a:t>t</a:t>
            </a:r>
            <a:r>
              <a:rPr sz="2800" spc="65" dirty="0">
                <a:solidFill>
                  <a:srgbClr val="4547D6"/>
                </a:solidFill>
                <a:latin typeface="Microsoft Sans Serif"/>
                <a:cs typeface="Microsoft Sans Serif"/>
              </a:rPr>
              <a:t>est</a:t>
            </a:r>
            <a:r>
              <a:rPr sz="2800" spc="-100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800" spc="180" dirty="0">
                <a:solidFill>
                  <a:srgbClr val="4547D6"/>
                </a:solidFill>
                <a:latin typeface="Microsoft Sans Serif"/>
                <a:cs typeface="Microsoft Sans Serif"/>
              </a:rPr>
              <a:t>for</a:t>
            </a:r>
            <a:r>
              <a:rPr sz="2800" spc="-100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800" spc="25" dirty="0">
                <a:solidFill>
                  <a:srgbClr val="4547D6"/>
                </a:solidFill>
                <a:latin typeface="Microsoft Sans Serif"/>
                <a:cs typeface="Microsoft Sans Serif"/>
              </a:rPr>
              <a:t>ready</a:t>
            </a:r>
            <a:r>
              <a:rPr sz="2800" spc="-100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4547D6"/>
                </a:solidFill>
                <a:latin typeface="Microsoft Sans Serif"/>
                <a:cs typeface="Microsoft Sans Serif"/>
              </a:rPr>
              <a:t>sta</a:t>
            </a:r>
            <a:r>
              <a:rPr sz="2800" spc="45" dirty="0">
                <a:solidFill>
                  <a:srgbClr val="4547D6"/>
                </a:solidFill>
                <a:latin typeface="Microsoft Sans Serif"/>
                <a:cs typeface="Microsoft Sans Serif"/>
              </a:rPr>
              <a:t>t</a:t>
            </a:r>
            <a:r>
              <a:rPr sz="2800" spc="5" dirty="0">
                <a:solidFill>
                  <a:srgbClr val="4547D6"/>
                </a:solidFill>
                <a:latin typeface="Microsoft Sans Serif"/>
                <a:cs typeface="Microsoft Sans Serif"/>
              </a:rPr>
              <a:t>e</a:t>
            </a:r>
            <a:endParaRPr sz="2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800" spc="-215" dirty="0">
                <a:solidFill>
                  <a:srgbClr val="B85994"/>
                </a:solidFill>
                <a:latin typeface="Microsoft Sans Serif"/>
                <a:cs typeface="Microsoft Sans Serif"/>
              </a:rPr>
              <a:t>F</a:t>
            </a:r>
            <a:r>
              <a:rPr sz="2800" spc="-290" dirty="0">
                <a:solidFill>
                  <a:srgbClr val="B85994"/>
                </a:solidFill>
                <a:latin typeface="Microsoft Sans Serif"/>
                <a:cs typeface="Microsoft Sans Serif"/>
              </a:rPr>
              <a:t>R</a:t>
            </a:r>
            <a:r>
              <a:rPr sz="2800" spc="50" dirty="0">
                <a:solidFill>
                  <a:srgbClr val="B85994"/>
                </a:solidFill>
                <a:latin typeface="Microsoft Sans Serif"/>
                <a:cs typeface="Microsoft Sans Serif"/>
              </a:rPr>
              <a:t>OM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105" dirty="0">
                <a:solidFill>
                  <a:srgbClr val="B85994"/>
                </a:solidFill>
                <a:latin typeface="Microsoft Sans Serif"/>
                <a:cs typeface="Microsoft Sans Serif"/>
              </a:rPr>
              <a:t>pos</a:t>
            </a:r>
            <a:r>
              <a:rPr sz="2800" spc="25" dirty="0">
                <a:solidFill>
                  <a:srgbClr val="B85994"/>
                </a:solidFill>
                <a:latin typeface="Microsoft Sans Serif"/>
                <a:cs typeface="Microsoft Sans Serif"/>
              </a:rPr>
              <a:t>t</a:t>
            </a:r>
            <a:r>
              <a:rPr sz="2800" spc="15" dirty="0">
                <a:solidFill>
                  <a:srgbClr val="B85994"/>
                </a:solidFill>
                <a:latin typeface="Microsoft Sans Serif"/>
                <a:cs typeface="Microsoft Sans Serif"/>
              </a:rPr>
              <a:t>gres</a:t>
            </a:r>
            <a:endParaRPr sz="2800">
              <a:latin typeface="Microsoft Sans Serif"/>
              <a:cs typeface="Microsoft Sans Serif"/>
            </a:endParaRPr>
          </a:p>
          <a:p>
            <a:pPr marL="12700" marR="5080">
              <a:lnSpc>
                <a:spcPct val="184500"/>
              </a:lnSpc>
            </a:pPr>
            <a:r>
              <a:rPr sz="2800" spc="310" dirty="0">
                <a:solidFill>
                  <a:srgbClr val="B85994"/>
                </a:solidFill>
                <a:latin typeface="Microsoft Sans Serif"/>
                <a:cs typeface="Microsoft Sans Serif"/>
              </a:rPr>
              <a:t>#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35" dirty="0">
                <a:solidFill>
                  <a:srgbClr val="B85994"/>
                </a:solidFill>
                <a:latin typeface="Microsoft Sans Serif"/>
                <a:cs typeface="Microsoft Sans Serif"/>
              </a:rPr>
              <a:t>specify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45" dirty="0">
                <a:solidFill>
                  <a:srgbClr val="B85994"/>
                </a:solidFill>
                <a:latin typeface="Microsoft Sans Serif"/>
                <a:cs typeface="Microsoft Sans Serif"/>
              </a:rPr>
              <a:t>real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10" dirty="0">
                <a:solidFill>
                  <a:srgbClr val="B85994"/>
                </a:solidFill>
                <a:latin typeface="Microsoft Sans Serif"/>
                <a:cs typeface="Microsoft Sans Serif"/>
              </a:rPr>
              <a:t>user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150" dirty="0">
                <a:solidFill>
                  <a:srgbClr val="B85994"/>
                </a:solidFill>
                <a:latin typeface="Microsoft Sans Serif"/>
                <a:cs typeface="Microsoft Sans Serif"/>
              </a:rPr>
              <a:t>with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-U</a:t>
            </a:r>
            <a:r>
              <a:rPr sz="2800" spc="-9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200" dirty="0">
                <a:solidFill>
                  <a:srgbClr val="B85994"/>
                </a:solidFill>
                <a:latin typeface="Microsoft Sans Serif"/>
                <a:cs typeface="Microsoft Sans Serif"/>
              </a:rPr>
              <a:t>to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85" dirty="0">
                <a:solidFill>
                  <a:srgbClr val="B85994"/>
                </a:solidFill>
                <a:latin typeface="Microsoft Sans Serif"/>
                <a:cs typeface="Microsoft Sans Serif"/>
              </a:rPr>
              <a:t>prevent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B85994"/>
                </a:solidFill>
                <a:latin typeface="Microsoft Sans Serif"/>
                <a:cs typeface="Microsoft Sans Serif"/>
              </a:rPr>
              <a:t>errors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60" dirty="0">
                <a:solidFill>
                  <a:srgbClr val="B85994"/>
                </a:solidFill>
                <a:latin typeface="Microsoft Sans Serif"/>
                <a:cs typeface="Microsoft Sans Serif"/>
              </a:rPr>
              <a:t>in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90" dirty="0">
                <a:solidFill>
                  <a:srgbClr val="B85994"/>
                </a:solidFill>
                <a:latin typeface="Microsoft Sans Serif"/>
                <a:cs typeface="Microsoft Sans Serif"/>
              </a:rPr>
              <a:t>log </a:t>
            </a:r>
            <a:r>
              <a:rPr sz="2800" spc="-72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B85994"/>
                </a:solidFill>
                <a:latin typeface="Microsoft Sans Serif"/>
                <a:cs typeface="Microsoft Sans Serif"/>
              </a:rPr>
              <a:t>H</a:t>
            </a:r>
            <a:r>
              <a:rPr sz="2800" spc="-110" dirty="0">
                <a:solidFill>
                  <a:srgbClr val="B85994"/>
                </a:solidFill>
                <a:latin typeface="Microsoft Sans Serif"/>
                <a:cs typeface="Microsoft Sans Serif"/>
              </a:rPr>
              <a:t>E</a:t>
            </a:r>
            <a:r>
              <a:rPr sz="2800" spc="-15" dirty="0">
                <a:solidFill>
                  <a:srgbClr val="B85994"/>
                </a:solidFill>
                <a:latin typeface="Microsoft Sans Serif"/>
                <a:cs typeface="Microsoft Sans Serif"/>
              </a:rPr>
              <a:t>A</a:t>
            </a:r>
            <a:r>
              <a:rPr sz="2800" spc="-430" dirty="0">
                <a:solidFill>
                  <a:srgbClr val="B85994"/>
                </a:solidFill>
                <a:latin typeface="Microsoft Sans Serif"/>
                <a:cs typeface="Microsoft Sans Serif"/>
              </a:rPr>
              <a:t>L</a:t>
            </a:r>
            <a:r>
              <a:rPr sz="2800" spc="-160" dirty="0">
                <a:solidFill>
                  <a:srgbClr val="B85994"/>
                </a:solidFill>
                <a:latin typeface="Microsoft Sans Serif"/>
                <a:cs typeface="Microsoft Sans Serif"/>
              </a:rPr>
              <a:t>THCH</a:t>
            </a:r>
            <a:r>
              <a:rPr sz="2800" spc="-235" dirty="0">
                <a:solidFill>
                  <a:srgbClr val="B85994"/>
                </a:solidFill>
                <a:latin typeface="Microsoft Sans Serif"/>
                <a:cs typeface="Microsoft Sans Serif"/>
              </a:rPr>
              <a:t>E</a:t>
            </a:r>
            <a:r>
              <a:rPr sz="2800" spc="-200" dirty="0">
                <a:solidFill>
                  <a:srgbClr val="B85994"/>
                </a:solidFill>
                <a:latin typeface="Microsoft Sans Serif"/>
                <a:cs typeface="Microsoft Sans Serif"/>
              </a:rPr>
              <a:t>CK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55" dirty="0">
                <a:solidFill>
                  <a:srgbClr val="B85994"/>
                </a:solidFill>
                <a:latin typeface="Microsoft Sans Serif"/>
                <a:cs typeface="Microsoft Sans Serif"/>
              </a:rPr>
              <a:t>--in</a:t>
            </a:r>
            <a:r>
              <a:rPr sz="2800" spc="10" dirty="0">
                <a:solidFill>
                  <a:srgbClr val="B85994"/>
                </a:solidFill>
                <a:latin typeface="Microsoft Sans Serif"/>
                <a:cs typeface="Microsoft Sans Serif"/>
              </a:rPr>
              <a:t>t</a:t>
            </a:r>
            <a:r>
              <a:rPr sz="2800" spc="95" dirty="0">
                <a:solidFill>
                  <a:srgbClr val="B85994"/>
                </a:solidFill>
                <a:latin typeface="Microsoft Sans Serif"/>
                <a:cs typeface="Microsoft Sans Serif"/>
              </a:rPr>
              <a:t>e</a:t>
            </a:r>
            <a:r>
              <a:rPr sz="2800" spc="110" dirty="0">
                <a:solidFill>
                  <a:srgbClr val="B85994"/>
                </a:solidFill>
                <a:latin typeface="Microsoft Sans Serif"/>
                <a:cs typeface="Microsoft Sans Serif"/>
              </a:rPr>
              <a:t>r</a:t>
            </a:r>
            <a:r>
              <a:rPr sz="2800" spc="-25" dirty="0">
                <a:solidFill>
                  <a:srgbClr val="B85994"/>
                </a:solidFill>
                <a:latin typeface="Microsoft Sans Serif"/>
                <a:cs typeface="Microsoft Sans Serif"/>
              </a:rPr>
              <a:t>val=5s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50" dirty="0">
                <a:solidFill>
                  <a:srgbClr val="B85994"/>
                </a:solidFill>
                <a:latin typeface="Microsoft Sans Serif"/>
                <a:cs typeface="Microsoft Sans Serif"/>
              </a:rPr>
              <a:t>--timeout=3s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295" dirty="0">
                <a:solidFill>
                  <a:srgbClr val="B85994"/>
                </a:solidFill>
                <a:latin typeface="Microsoft Sans Serif"/>
                <a:cs typeface="Microsoft Sans Serif"/>
              </a:rPr>
              <a:t>\</a:t>
            </a:r>
            <a:endParaRPr sz="2800">
              <a:latin typeface="Microsoft Sans Serif"/>
              <a:cs typeface="Microsoft Sans Serif"/>
            </a:endParaRPr>
          </a:p>
          <a:p>
            <a:pPr marL="176530">
              <a:lnSpc>
                <a:spcPts val="3100"/>
              </a:lnSpc>
            </a:pPr>
            <a:r>
              <a:rPr sz="2800" spc="-70" dirty="0">
                <a:solidFill>
                  <a:srgbClr val="B85994"/>
                </a:solidFill>
                <a:latin typeface="Microsoft Sans Serif"/>
                <a:cs typeface="Microsoft Sans Serif"/>
              </a:rPr>
              <a:t>CMD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B85994"/>
                </a:solidFill>
                <a:latin typeface="Microsoft Sans Serif"/>
                <a:cs typeface="Microsoft Sans Serif"/>
              </a:rPr>
              <a:t>pg_isready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-U </a:t>
            </a:r>
            <a:r>
              <a:rPr sz="2800" spc="50" dirty="0">
                <a:solidFill>
                  <a:srgbClr val="B85994"/>
                </a:solidFill>
                <a:latin typeface="Microsoft Sans Serif"/>
                <a:cs typeface="Microsoft Sans Serif"/>
              </a:rPr>
              <a:t>postgres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50" dirty="0">
                <a:solidFill>
                  <a:srgbClr val="B85994"/>
                </a:solidFill>
                <a:latin typeface="Microsoft Sans Serif"/>
                <a:cs typeface="Microsoft Sans Serif"/>
              </a:rPr>
              <a:t>||</a:t>
            </a:r>
            <a:r>
              <a:rPr sz="2800" spc="-9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110" dirty="0">
                <a:solidFill>
                  <a:srgbClr val="B85994"/>
                </a:solidFill>
                <a:latin typeface="Microsoft Sans Serif"/>
                <a:cs typeface="Microsoft Sans Serif"/>
              </a:rPr>
              <a:t>exit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20" dirty="0">
                <a:solidFill>
                  <a:srgbClr val="B85994"/>
                </a:solidFill>
                <a:latin typeface="Microsoft Sans Serif"/>
                <a:cs typeface="Microsoft Sans Serif"/>
              </a:rPr>
              <a:t>1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985520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75125" algn="l"/>
              </a:tabLst>
            </a:pPr>
            <a:r>
              <a:rPr sz="4400" b="0" spc="-30" dirty="0">
                <a:solidFill>
                  <a:srgbClr val="341C69"/>
                </a:solidFill>
                <a:latin typeface="Arial Rounded MT Bold"/>
                <a:cs typeface="Arial Rounded MT Bold"/>
              </a:rPr>
              <a:t>Healthcheck</a:t>
            </a:r>
            <a:r>
              <a:rPr sz="4400" b="0" spc="1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in	</a:t>
            </a:r>
            <a:r>
              <a:rPr sz="4400" b="0" spc="-15" dirty="0">
                <a:solidFill>
                  <a:srgbClr val="341C69"/>
                </a:solidFill>
                <a:latin typeface="Arial Rounded MT Bold"/>
                <a:cs typeface="Arial Rounded MT Bold"/>
              </a:rPr>
              <a:t>Compose/Stack</a:t>
            </a:r>
            <a:r>
              <a:rPr sz="4400" b="0" spc="-6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15" dirty="0">
                <a:solidFill>
                  <a:srgbClr val="341C69"/>
                </a:solidFill>
                <a:latin typeface="Arial Rounded MT Bold"/>
                <a:cs typeface="Arial Rounded MT Bold"/>
              </a:rPr>
              <a:t>Files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828800"/>
            <a:ext cx="7422515" cy="399542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699135">
              <a:lnSpc>
                <a:spcPts val="3100"/>
              </a:lnSpc>
              <a:spcBef>
                <a:spcPts val="420"/>
              </a:spcBef>
            </a:pPr>
            <a:r>
              <a:rPr sz="2800" spc="10" dirty="0">
                <a:solidFill>
                  <a:srgbClr val="B85994"/>
                </a:solidFill>
                <a:latin typeface="Microsoft Sans Serif"/>
                <a:cs typeface="Microsoft Sans Serif"/>
              </a:rPr>
              <a:t>version:</a:t>
            </a:r>
            <a:r>
              <a:rPr sz="2800" spc="-114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60" dirty="0">
                <a:solidFill>
                  <a:srgbClr val="B85994"/>
                </a:solidFill>
                <a:latin typeface="Microsoft Sans Serif"/>
                <a:cs typeface="Microsoft Sans Serif"/>
              </a:rPr>
              <a:t>"2.1"</a:t>
            </a:r>
            <a:r>
              <a:rPr sz="2800" spc="-11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55" dirty="0">
                <a:solidFill>
                  <a:srgbClr val="B85994"/>
                </a:solidFill>
                <a:latin typeface="Microsoft Sans Serif"/>
                <a:cs typeface="Microsoft Sans Serif"/>
              </a:rPr>
              <a:t>(minimum</a:t>
            </a:r>
            <a:r>
              <a:rPr sz="2800" spc="-114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180" dirty="0">
                <a:solidFill>
                  <a:srgbClr val="B85994"/>
                </a:solidFill>
                <a:latin typeface="Microsoft Sans Serif"/>
                <a:cs typeface="Microsoft Sans Serif"/>
              </a:rPr>
              <a:t>for</a:t>
            </a:r>
            <a:r>
              <a:rPr sz="2800" spc="-11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B85994"/>
                </a:solidFill>
                <a:latin typeface="Microsoft Sans Serif"/>
                <a:cs typeface="Microsoft Sans Serif"/>
              </a:rPr>
              <a:t>healthchecks) </a:t>
            </a:r>
            <a:r>
              <a:rPr sz="2800" spc="-73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-25" dirty="0">
                <a:solidFill>
                  <a:srgbClr val="B85994"/>
                </a:solidFill>
                <a:latin typeface="Microsoft Sans Serif"/>
                <a:cs typeface="Microsoft Sans Serif"/>
              </a:rPr>
              <a:t>services:</a:t>
            </a:r>
            <a:endParaRPr sz="2800">
              <a:latin typeface="Microsoft Sans Serif"/>
              <a:cs typeface="Microsoft Sans Serif"/>
            </a:endParaRPr>
          </a:p>
          <a:p>
            <a:pPr marL="176530">
              <a:lnSpc>
                <a:spcPts val="2910"/>
              </a:lnSpc>
            </a:pPr>
            <a:r>
              <a:rPr sz="2800" spc="40" dirty="0">
                <a:solidFill>
                  <a:srgbClr val="B85994"/>
                </a:solidFill>
                <a:latin typeface="Microsoft Sans Serif"/>
                <a:cs typeface="Microsoft Sans Serif"/>
              </a:rPr>
              <a:t>web:</a:t>
            </a:r>
            <a:endParaRPr sz="2800">
              <a:latin typeface="Microsoft Sans Serif"/>
              <a:cs typeface="Microsoft Sans Serif"/>
            </a:endParaRPr>
          </a:p>
          <a:p>
            <a:pPr marL="340995" marR="5032375">
              <a:lnSpc>
                <a:spcPts val="3100"/>
              </a:lnSpc>
              <a:spcBef>
                <a:spcPts val="190"/>
              </a:spcBef>
            </a:pPr>
            <a:r>
              <a:rPr sz="2800" spc="5" dirty="0">
                <a:solidFill>
                  <a:srgbClr val="B85994"/>
                </a:solidFill>
                <a:latin typeface="Microsoft Sans Serif"/>
                <a:cs typeface="Microsoft Sans Serif"/>
              </a:rPr>
              <a:t>image:</a:t>
            </a:r>
            <a:r>
              <a:rPr sz="2800" spc="-18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50" dirty="0">
                <a:solidFill>
                  <a:srgbClr val="B85994"/>
                </a:solidFill>
                <a:latin typeface="Microsoft Sans Serif"/>
                <a:cs typeface="Microsoft Sans Serif"/>
              </a:rPr>
              <a:t>nginx </a:t>
            </a:r>
            <a:r>
              <a:rPr sz="2800" spc="-73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20" dirty="0">
                <a:solidFill>
                  <a:srgbClr val="B85994"/>
                </a:solidFill>
                <a:latin typeface="Microsoft Sans Serif"/>
                <a:cs typeface="Microsoft Sans Serif"/>
              </a:rPr>
              <a:t>healthcheck:</a:t>
            </a:r>
            <a:endParaRPr sz="2800">
              <a:latin typeface="Microsoft Sans Serif"/>
              <a:cs typeface="Microsoft Sans Serif"/>
            </a:endParaRPr>
          </a:p>
          <a:p>
            <a:pPr marL="505459" marR="27305">
              <a:lnSpc>
                <a:spcPts val="3100"/>
              </a:lnSpc>
            </a:pPr>
            <a:r>
              <a:rPr sz="2800" spc="85" dirty="0">
                <a:solidFill>
                  <a:srgbClr val="B85994"/>
                </a:solidFill>
                <a:latin typeface="Microsoft Sans Serif"/>
                <a:cs typeface="Microsoft Sans Serif"/>
              </a:rPr>
              <a:t>test:</a:t>
            </a:r>
            <a:r>
              <a:rPr sz="2800" spc="-10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B85994"/>
                </a:solidFill>
                <a:latin typeface="Microsoft Sans Serif"/>
                <a:cs typeface="Microsoft Sans Serif"/>
              </a:rPr>
              <a:t>["CMD",</a:t>
            </a:r>
            <a:r>
              <a:rPr sz="2800" spc="-10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B85994"/>
                </a:solidFill>
                <a:latin typeface="Microsoft Sans Serif"/>
                <a:cs typeface="Microsoft Sans Serif"/>
              </a:rPr>
              <a:t>"curl",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90" dirty="0">
                <a:solidFill>
                  <a:srgbClr val="B85994"/>
                </a:solidFill>
                <a:latin typeface="Microsoft Sans Serif"/>
                <a:cs typeface="Microsoft Sans Serif"/>
              </a:rPr>
              <a:t>"-f",</a:t>
            </a:r>
            <a:r>
              <a:rPr sz="2800" spc="-10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B85994"/>
                </a:solidFill>
                <a:latin typeface="Microsoft Sans Serif"/>
                <a:cs typeface="Microsoft Sans Serif"/>
                <a:hlinkClick r:id="rId2"/>
              </a:rPr>
              <a:t>"http://localhost"] </a:t>
            </a:r>
            <a:r>
              <a:rPr sz="2800" spc="-73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B85994"/>
                </a:solidFill>
                <a:latin typeface="Microsoft Sans Serif"/>
                <a:cs typeface="Microsoft Sans Serif"/>
              </a:rPr>
              <a:t>interval:</a:t>
            </a:r>
            <a:r>
              <a:rPr sz="2800" spc="-10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B85994"/>
                </a:solidFill>
                <a:latin typeface="Microsoft Sans Serif"/>
                <a:cs typeface="Microsoft Sans Serif"/>
              </a:rPr>
              <a:t>1m30s</a:t>
            </a:r>
            <a:endParaRPr sz="2800">
              <a:latin typeface="Microsoft Sans Serif"/>
              <a:cs typeface="Microsoft Sans Serif"/>
            </a:endParaRPr>
          </a:p>
          <a:p>
            <a:pPr marL="505459" marR="4885055">
              <a:lnSpc>
                <a:spcPts val="3100"/>
              </a:lnSpc>
            </a:pPr>
            <a:r>
              <a:rPr sz="2800" spc="110" dirty="0">
                <a:solidFill>
                  <a:srgbClr val="B85994"/>
                </a:solidFill>
                <a:latin typeface="Microsoft Sans Serif"/>
                <a:cs typeface="Microsoft Sans Serif"/>
              </a:rPr>
              <a:t>timeout:</a:t>
            </a:r>
            <a:r>
              <a:rPr sz="2800" spc="-16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-40" dirty="0">
                <a:solidFill>
                  <a:srgbClr val="B85994"/>
                </a:solidFill>
                <a:latin typeface="Microsoft Sans Serif"/>
                <a:cs typeface="Microsoft Sans Serif"/>
              </a:rPr>
              <a:t>10s </a:t>
            </a:r>
            <a:r>
              <a:rPr sz="2800" spc="-73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60" dirty="0">
                <a:solidFill>
                  <a:srgbClr val="B85994"/>
                </a:solidFill>
                <a:latin typeface="Microsoft Sans Serif"/>
                <a:cs typeface="Microsoft Sans Serif"/>
              </a:rPr>
              <a:t>retries:</a:t>
            </a:r>
            <a:r>
              <a:rPr sz="2800" spc="-114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20" dirty="0">
                <a:solidFill>
                  <a:srgbClr val="B85994"/>
                </a:solidFill>
                <a:latin typeface="Microsoft Sans Serif"/>
                <a:cs typeface="Microsoft Sans Serif"/>
              </a:rPr>
              <a:t>3</a:t>
            </a:r>
            <a:endParaRPr sz="2800">
              <a:latin typeface="Microsoft Sans Serif"/>
              <a:cs typeface="Microsoft Sans Serif"/>
            </a:endParaRPr>
          </a:p>
          <a:p>
            <a:pPr marL="1003300">
              <a:lnSpc>
                <a:spcPts val="3040"/>
              </a:lnSpc>
              <a:tabLst>
                <a:tab pos="3840479" algn="l"/>
              </a:tabLst>
            </a:pPr>
            <a:r>
              <a:rPr sz="2800" spc="65" dirty="0">
                <a:solidFill>
                  <a:srgbClr val="B85994"/>
                </a:solidFill>
                <a:latin typeface="Microsoft Sans Serif"/>
                <a:cs typeface="Microsoft Sans Serif"/>
              </a:rPr>
              <a:t>start_period: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50" dirty="0">
                <a:solidFill>
                  <a:srgbClr val="B85994"/>
                </a:solidFill>
                <a:latin typeface="Microsoft Sans Serif"/>
                <a:cs typeface="Microsoft Sans Serif"/>
              </a:rPr>
              <a:t>1m	</a:t>
            </a:r>
            <a:r>
              <a:rPr sz="2800" spc="60" dirty="0">
                <a:solidFill>
                  <a:srgbClr val="B85994"/>
                </a:solidFill>
                <a:latin typeface="Microsoft Sans Serif"/>
                <a:cs typeface="Microsoft Sans Serif"/>
              </a:rPr>
              <a:t>#version</a:t>
            </a:r>
            <a:r>
              <a:rPr sz="2800" spc="-12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-20" dirty="0">
                <a:solidFill>
                  <a:srgbClr val="B85994"/>
                </a:solidFill>
                <a:latin typeface="Microsoft Sans Serif"/>
                <a:cs typeface="Microsoft Sans Serif"/>
              </a:rPr>
              <a:t>3.4</a:t>
            </a:r>
            <a:r>
              <a:rPr sz="2800" spc="-12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B85994"/>
                </a:solidFill>
                <a:latin typeface="Microsoft Sans Serif"/>
                <a:cs typeface="Microsoft Sans Serif"/>
              </a:rPr>
              <a:t>minimum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4511675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20" dirty="0">
                <a:solidFill>
                  <a:srgbClr val="341C69"/>
                </a:solidFill>
                <a:latin typeface="Arial Rounded MT Bold"/>
                <a:cs typeface="Arial Rounded MT Bold"/>
              </a:rPr>
              <a:t>Lecture</a:t>
            </a:r>
            <a:r>
              <a:rPr sz="4400" b="0" spc="-7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10" dirty="0">
                <a:solidFill>
                  <a:srgbClr val="341C69"/>
                </a:solidFill>
                <a:latin typeface="Arial Rounded MT Bold"/>
                <a:cs typeface="Arial Rounded MT Bold"/>
              </a:rPr>
              <a:t>Cleanup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828800"/>
            <a:ext cx="8972550" cy="1760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700" indent="-2540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66700" algn="l"/>
              </a:tabLst>
            </a:pPr>
            <a:r>
              <a:rPr sz="3200" spc="-25" dirty="0">
                <a:solidFill>
                  <a:srgbClr val="4547D6"/>
                </a:solidFill>
                <a:latin typeface="Trebuchet MS"/>
                <a:cs typeface="Trebuchet MS"/>
              </a:rPr>
              <a:t>Remove</a:t>
            </a:r>
            <a:r>
              <a:rPr sz="3200" dirty="0">
                <a:solidFill>
                  <a:srgbClr val="4547D6"/>
                </a:solidFill>
                <a:latin typeface="Trebuchet MS"/>
                <a:cs typeface="Trebuchet MS"/>
              </a:rPr>
              <a:t> the </a:t>
            </a:r>
            <a:r>
              <a:rPr sz="3200" spc="-5" dirty="0">
                <a:solidFill>
                  <a:srgbClr val="4547D6"/>
                </a:solidFill>
                <a:latin typeface="Trebuchet MS"/>
                <a:cs typeface="Trebuchet MS"/>
              </a:rPr>
              <a:t>containers </a:t>
            </a:r>
            <a:r>
              <a:rPr sz="3200" dirty="0">
                <a:solidFill>
                  <a:srgbClr val="4547D6"/>
                </a:solidFill>
                <a:latin typeface="Trebuchet MS"/>
                <a:cs typeface="Trebuchet MS"/>
              </a:rPr>
              <a:t>and </a:t>
            </a:r>
            <a:r>
              <a:rPr sz="3200" spc="-5" dirty="0">
                <a:solidFill>
                  <a:srgbClr val="4547D6"/>
                </a:solidFill>
                <a:latin typeface="Trebuchet MS"/>
                <a:cs typeface="Trebuchet MS"/>
              </a:rPr>
              <a:t>services </a:t>
            </a:r>
            <a:r>
              <a:rPr sz="3200" dirty="0">
                <a:solidFill>
                  <a:srgbClr val="4547D6"/>
                </a:solidFill>
                <a:latin typeface="Trebuchet MS"/>
                <a:cs typeface="Trebuchet MS"/>
              </a:rPr>
              <a:t>we </a:t>
            </a:r>
            <a:r>
              <a:rPr sz="3200" spc="-5" dirty="0">
                <a:solidFill>
                  <a:srgbClr val="4547D6"/>
                </a:solidFill>
                <a:latin typeface="Trebuchet MS"/>
                <a:cs typeface="Trebuchet MS"/>
              </a:rPr>
              <a:t>created</a:t>
            </a:r>
            <a:endParaRPr sz="3200">
              <a:latin typeface="Trebuchet MS"/>
              <a:cs typeface="Trebuchet MS"/>
            </a:endParaRPr>
          </a:p>
          <a:p>
            <a:pPr marL="295275" indent="-283210">
              <a:lnSpc>
                <a:spcPct val="100000"/>
              </a:lnSpc>
              <a:spcBef>
                <a:spcPts val="2960"/>
              </a:spcBef>
              <a:buChar char="&gt;"/>
              <a:tabLst>
                <a:tab pos="295910" algn="l"/>
              </a:tabLst>
            </a:pPr>
            <a:r>
              <a:rPr sz="2800" spc="35" dirty="0">
                <a:solidFill>
                  <a:srgbClr val="B85994"/>
                </a:solidFill>
                <a:latin typeface="Microsoft Sans Serif"/>
                <a:cs typeface="Microsoft Sans Serif"/>
              </a:rPr>
              <a:t>docker</a:t>
            </a:r>
            <a:r>
              <a:rPr sz="2800" spc="-10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55" dirty="0">
                <a:solidFill>
                  <a:srgbClr val="B85994"/>
                </a:solidFill>
                <a:latin typeface="Microsoft Sans Serif"/>
                <a:cs typeface="Microsoft Sans Serif"/>
              </a:rPr>
              <a:t>container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110" dirty="0">
                <a:solidFill>
                  <a:srgbClr val="B85994"/>
                </a:solidFill>
                <a:latin typeface="Microsoft Sans Serif"/>
                <a:cs typeface="Microsoft Sans Serif"/>
              </a:rPr>
              <a:t>rm</a:t>
            </a:r>
            <a:r>
              <a:rPr sz="2800" spc="-10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100" dirty="0">
                <a:solidFill>
                  <a:srgbClr val="B85994"/>
                </a:solidFill>
                <a:latin typeface="Microsoft Sans Serif"/>
                <a:cs typeface="Microsoft Sans Serif"/>
              </a:rPr>
              <a:t>-f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55" dirty="0">
                <a:solidFill>
                  <a:srgbClr val="B85994"/>
                </a:solidFill>
                <a:latin typeface="Microsoft Sans Serif"/>
                <a:cs typeface="Microsoft Sans Serif"/>
              </a:rPr>
              <a:t>p1</a:t>
            </a:r>
            <a:r>
              <a:rPr sz="2800" spc="-10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55" dirty="0">
                <a:solidFill>
                  <a:srgbClr val="B85994"/>
                </a:solidFill>
                <a:latin typeface="Microsoft Sans Serif"/>
                <a:cs typeface="Microsoft Sans Serif"/>
              </a:rPr>
              <a:t>p2</a:t>
            </a:r>
            <a:endParaRPr sz="2800">
              <a:latin typeface="Microsoft Sans Serif"/>
              <a:cs typeface="Microsoft Sans Serif"/>
            </a:endParaRPr>
          </a:p>
          <a:p>
            <a:pPr marL="295275" indent="-283210">
              <a:lnSpc>
                <a:spcPct val="100000"/>
              </a:lnSpc>
              <a:spcBef>
                <a:spcPts val="140"/>
              </a:spcBef>
              <a:buChar char="&gt;"/>
              <a:tabLst>
                <a:tab pos="295910" algn="l"/>
              </a:tabLst>
            </a:pPr>
            <a:r>
              <a:rPr sz="2800" spc="35" dirty="0">
                <a:solidFill>
                  <a:srgbClr val="B85994"/>
                </a:solidFill>
                <a:latin typeface="Microsoft Sans Serif"/>
                <a:cs typeface="Microsoft Sans Serif"/>
              </a:rPr>
              <a:t>docker</a:t>
            </a:r>
            <a:r>
              <a:rPr sz="2800" spc="-11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B85994"/>
                </a:solidFill>
                <a:latin typeface="Microsoft Sans Serif"/>
                <a:cs typeface="Microsoft Sans Serif"/>
              </a:rPr>
              <a:t>service</a:t>
            </a:r>
            <a:r>
              <a:rPr sz="2800" spc="-11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110" dirty="0">
                <a:solidFill>
                  <a:srgbClr val="B85994"/>
                </a:solidFill>
                <a:latin typeface="Microsoft Sans Serif"/>
                <a:cs typeface="Microsoft Sans Serif"/>
              </a:rPr>
              <a:t>rm</a:t>
            </a:r>
            <a:r>
              <a:rPr sz="2800" spc="-11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55" dirty="0">
                <a:solidFill>
                  <a:srgbClr val="B85994"/>
                </a:solidFill>
                <a:latin typeface="Microsoft Sans Serif"/>
                <a:cs typeface="Microsoft Sans Serif"/>
              </a:rPr>
              <a:t>p1</a:t>
            </a:r>
            <a:r>
              <a:rPr sz="2800" spc="-11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55" dirty="0">
                <a:solidFill>
                  <a:srgbClr val="B85994"/>
                </a:solidFill>
                <a:latin typeface="Microsoft Sans Serif"/>
                <a:cs typeface="Microsoft Sans Serif"/>
              </a:rPr>
              <a:t>p2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55943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36545" algn="l"/>
              </a:tabLst>
            </a:pP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Container	</a:t>
            </a:r>
            <a:r>
              <a:rPr sz="4400" b="0" spc="-20" dirty="0">
                <a:solidFill>
                  <a:srgbClr val="341C69"/>
                </a:solidFill>
                <a:latin typeface="Arial Rounded MT Bold"/>
                <a:cs typeface="Arial Rounded MT Bold"/>
              </a:rPr>
              <a:t>Registries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3600" y="1760220"/>
            <a:ext cx="9805670" cy="38481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540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540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An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image registry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needs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to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part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of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your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plan</a:t>
            </a:r>
            <a:endParaRPr sz="2800">
              <a:latin typeface="Trebuchet MS"/>
              <a:cs typeface="Trebuchet MS"/>
            </a:endParaRPr>
          </a:p>
          <a:p>
            <a:pPr marL="2540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540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More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Hub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details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including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auto-build</a:t>
            </a:r>
            <a:endParaRPr sz="2800">
              <a:latin typeface="Trebuchet MS"/>
              <a:cs typeface="Trebuchet MS"/>
            </a:endParaRPr>
          </a:p>
          <a:p>
            <a:pPr marL="2540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540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How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Store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(store.docker.com)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different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then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Hub</a:t>
            </a:r>
            <a:endParaRPr sz="2800">
              <a:latin typeface="Trebuchet MS"/>
              <a:cs typeface="Trebuchet MS"/>
            </a:endParaRPr>
          </a:p>
          <a:p>
            <a:pPr marL="2540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540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How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 Cloud </a:t>
            </a: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(cloud.docker.com)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is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different then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Hub</a:t>
            </a:r>
            <a:endParaRPr sz="2800">
              <a:latin typeface="Trebuchet MS"/>
              <a:cs typeface="Trebuchet MS"/>
            </a:endParaRPr>
          </a:p>
          <a:p>
            <a:pPr marL="254000" marR="455930" indent="-228600">
              <a:lnSpc>
                <a:spcPts val="2900"/>
              </a:lnSpc>
              <a:spcBef>
                <a:spcPts val="920"/>
              </a:spcBef>
              <a:buFont typeface="Arial"/>
              <a:buChar char="•"/>
              <a:tabLst>
                <a:tab pos="2540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Use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new Swarms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feature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in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Cloud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to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connect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Mac/Win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to </a:t>
            </a:r>
            <a:r>
              <a:rPr sz="2800" spc="-8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Swarm</a:t>
            </a:r>
            <a:endParaRPr sz="2800">
              <a:latin typeface="Trebuchet MS"/>
              <a:cs typeface="Trebuchet MS"/>
            </a:endParaRPr>
          </a:p>
          <a:p>
            <a:pPr marL="254000" indent="-228600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2540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Install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and use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Registry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as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private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image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store</a:t>
            </a:r>
            <a:endParaRPr sz="2800">
              <a:latin typeface="Trebuchet MS"/>
              <a:cs typeface="Trebuchet MS"/>
            </a:endParaRPr>
          </a:p>
          <a:p>
            <a:pPr marL="2540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54000" algn="l"/>
              </a:tabLst>
            </a:pP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3</a:t>
            </a:r>
            <a:r>
              <a:rPr sz="2775" spc="7" baseline="18018" dirty="0">
                <a:solidFill>
                  <a:srgbClr val="4547D6"/>
                </a:solidFill>
                <a:latin typeface="Trebuchet MS"/>
                <a:cs typeface="Trebuchet MS"/>
              </a:rPr>
              <a:t>rd</a:t>
            </a:r>
            <a:r>
              <a:rPr sz="2775" spc="397" baseline="18018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30" dirty="0">
                <a:solidFill>
                  <a:srgbClr val="4547D6"/>
                </a:solidFill>
                <a:latin typeface="Trebuchet MS"/>
                <a:cs typeface="Trebuchet MS"/>
              </a:rPr>
              <a:t>Party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registry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options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77533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89785" algn="l"/>
                <a:tab pos="3515995" algn="l"/>
                <a:tab pos="5743575" algn="l"/>
              </a:tabLst>
            </a:pP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D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</a:t>
            </a:r>
            <a:r>
              <a:rPr sz="4400" b="0" spc="-170" dirty="0">
                <a:solidFill>
                  <a:srgbClr val="341C69"/>
                </a:solidFill>
                <a:latin typeface="Arial Rounded MT Bold"/>
                <a:cs typeface="Arial Rounded MT Bold"/>
              </a:rPr>
              <a:t>ck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r	Hub:	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D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i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g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ging	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De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per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9373235" cy="28575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The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most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popular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public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registry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It's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really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Registry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plus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lightweight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building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Let's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explore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more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of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features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of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Hub</a:t>
            </a:r>
            <a:endParaRPr sz="2800">
              <a:latin typeface="Trebuchet MS"/>
              <a:cs typeface="Trebuchet MS"/>
            </a:endParaRPr>
          </a:p>
          <a:p>
            <a:pPr marL="241300" marR="233045" indent="-228600">
              <a:lnSpc>
                <a:spcPts val="2800"/>
              </a:lnSpc>
              <a:spcBef>
                <a:spcPts val="1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Link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GitHub/BitBucket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to Hub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auto-build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images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on </a:t>
            </a:r>
            <a:r>
              <a:rPr sz="2800" spc="-8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commit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Chain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building together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7754938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89785" algn="l"/>
                <a:tab pos="3875404" algn="l"/>
                <a:tab pos="5393055" algn="l"/>
                <a:tab pos="6010275" algn="l"/>
                <a:tab pos="6522720" algn="l"/>
              </a:tabLst>
            </a:pP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D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</a:t>
            </a:r>
            <a:r>
              <a:rPr sz="4400" b="0" spc="-170" dirty="0">
                <a:solidFill>
                  <a:srgbClr val="341C69"/>
                </a:solidFill>
                <a:latin typeface="Arial Rounded MT Bold"/>
                <a:cs typeface="Arial Rounded MT Bold"/>
              </a:rPr>
              <a:t>ck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r	Sto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:	Wh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a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t	Is	It	</a:t>
            </a:r>
            <a:r>
              <a:rPr sz="4400" b="0" spc="-170" dirty="0">
                <a:solidFill>
                  <a:srgbClr val="341C69"/>
                </a:solidFill>
                <a:latin typeface="Arial Rounded MT Bold"/>
                <a:cs typeface="Arial Rounded MT Bold"/>
              </a:rPr>
              <a:t>F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or?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10220960" cy="13843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Download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"Editions"</a:t>
            </a:r>
            <a:endParaRPr sz="2800">
              <a:latin typeface="Trebuchet MS"/>
              <a:cs typeface="Trebuchet MS"/>
            </a:endParaRPr>
          </a:p>
          <a:p>
            <a:pPr marL="241300" marR="5080" indent="-228600">
              <a:lnSpc>
                <a:spcPts val="2900"/>
              </a:lnSpc>
              <a:spcBef>
                <a:spcPts val="10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Find</a:t>
            </a:r>
            <a:r>
              <a:rPr sz="2800" spc="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certified</a:t>
            </a:r>
            <a:r>
              <a:rPr sz="2800" spc="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Docker/Swarm</a:t>
            </a:r>
            <a:r>
              <a:rPr sz="2800" spc="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plugins</a:t>
            </a:r>
            <a:r>
              <a:rPr sz="2800" spc="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800" spc="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commercial</a:t>
            </a:r>
            <a:r>
              <a:rPr sz="2800" spc="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certified </a:t>
            </a:r>
            <a:r>
              <a:rPr sz="2800" spc="-8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images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9926638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89785" algn="l"/>
                <a:tab pos="3994150" algn="l"/>
                <a:tab pos="6864984" algn="l"/>
                <a:tab pos="8818880" algn="l"/>
              </a:tabLst>
            </a:pP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D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</a:t>
            </a:r>
            <a:r>
              <a:rPr sz="4400" b="0" spc="-170" dirty="0">
                <a:solidFill>
                  <a:srgbClr val="341C69"/>
                </a:solidFill>
                <a:latin typeface="Arial Rounded MT Bold"/>
                <a:cs typeface="Arial Rounded MT Bold"/>
              </a:rPr>
              <a:t>ck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r	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C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loud:	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C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I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/C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D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 a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nd	Se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rv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r	Ops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8836660" cy="24892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547D6"/>
                </a:solidFill>
                <a:latin typeface="Trebuchet MS"/>
                <a:cs typeface="Trebuchet MS"/>
              </a:rPr>
              <a:t>Web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based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Swarm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creation/management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Uses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popular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cloud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hosters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bring-your-own-server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Automated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building,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testing, and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deployment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More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advanced then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what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Hub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does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free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Includes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security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scanning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service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674370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90775" algn="l"/>
                <a:tab pos="4468495" algn="l"/>
              </a:tabLst>
            </a:pPr>
            <a:r>
              <a:rPr sz="4400" b="0" spc="-20" dirty="0">
                <a:solidFill>
                  <a:srgbClr val="341C69"/>
                </a:solidFill>
                <a:latin typeface="Arial Rounded MT Bold"/>
                <a:cs typeface="Arial Rounded MT Bold"/>
              </a:rPr>
              <a:t>Running	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Docker	</a:t>
            </a:r>
            <a:r>
              <a:rPr sz="4400" b="0" spc="-25" dirty="0">
                <a:solidFill>
                  <a:srgbClr val="341C69"/>
                </a:solidFill>
                <a:latin typeface="Arial Rounded MT Bold"/>
                <a:cs typeface="Arial Rounded MT Bold"/>
              </a:rPr>
              <a:t>Registry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9951085" cy="37211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800" spc="-16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private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registry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for your network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" dirty="0">
                <a:solidFill>
                  <a:srgbClr val="4547D6"/>
                </a:solidFill>
                <a:latin typeface="Trebuchet MS"/>
                <a:cs typeface="Trebuchet MS"/>
              </a:rPr>
              <a:t>Part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of the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docker/distribution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GitHub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repo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de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facto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in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private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registries</a:t>
            </a:r>
            <a:endParaRPr sz="2800">
              <a:latin typeface="Trebuchet MS"/>
              <a:cs typeface="Trebuchet MS"/>
            </a:endParaRPr>
          </a:p>
          <a:p>
            <a:pPr marL="241300" marR="178435" indent="-228600">
              <a:lnSpc>
                <a:spcPts val="2800"/>
              </a:lnSpc>
              <a:spcBef>
                <a:spcPts val="1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Not as full featured as Hub or others, no web UI, basic auth </a:t>
            </a:r>
            <a:r>
              <a:rPr sz="2800" spc="-8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only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At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its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core: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a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web</a:t>
            </a:r>
            <a:r>
              <a:rPr sz="2800" spc="-15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API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and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storage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system,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written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in Go</a:t>
            </a:r>
            <a:endParaRPr sz="2800">
              <a:latin typeface="Trebuchet MS"/>
              <a:cs typeface="Trebuchet MS"/>
            </a:endParaRPr>
          </a:p>
          <a:p>
            <a:pPr marL="241300" marR="5080" indent="-228600">
              <a:lnSpc>
                <a:spcPts val="2900"/>
              </a:lnSpc>
              <a:spcBef>
                <a:spcPts val="10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Storage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supports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local,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S3/Azure/Alibaba/Google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Cloud,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 </a:t>
            </a:r>
            <a:r>
              <a:rPr sz="2800" spc="-8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OpenStack Swift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4303713" cy="6905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89785" algn="l"/>
              </a:tabLst>
            </a:pPr>
            <a:r>
              <a:rPr lang="en-US"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D</a:t>
            </a:r>
            <a:r>
              <a:rPr lang="en-US"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</a:t>
            </a:r>
            <a:r>
              <a:rPr lang="en-US" sz="4400" b="0" spc="-170" dirty="0">
                <a:solidFill>
                  <a:srgbClr val="341C69"/>
                </a:solidFill>
                <a:latin typeface="Arial Rounded MT Bold"/>
                <a:cs typeface="Arial Rounded MT Bold"/>
              </a:rPr>
              <a:t>ck</a:t>
            </a:r>
            <a:r>
              <a:rPr lang="en-US"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lang="en-US"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r	</a:t>
            </a:r>
            <a:r>
              <a:rPr lang="en-US" sz="4400" b="0" spc="-180" dirty="0">
                <a:solidFill>
                  <a:srgbClr val="341C69"/>
                </a:solidFill>
                <a:latin typeface="Arial Rounded MT Bold"/>
                <a:cs typeface="Arial Rounded MT Bold"/>
              </a:rPr>
              <a:t>Editions</a:t>
            </a:r>
            <a:endParaRPr lang="en-US"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8536305" cy="20066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Learn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about the various (dozen+) Editions of Docker</a:t>
            </a:r>
            <a:endParaRPr sz="2800" dirty="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Learn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which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use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this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course</a:t>
            </a:r>
            <a:endParaRPr sz="2800" dirty="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Learn</a:t>
            </a:r>
            <a:r>
              <a:rPr sz="28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CE</a:t>
            </a:r>
            <a:r>
              <a:rPr sz="28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vs.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EE</a:t>
            </a:r>
            <a:endParaRPr sz="2800" dirty="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Learn Stable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vs.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Edge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releases</a:t>
            </a:r>
            <a:endParaRPr sz="28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834390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90775" algn="l"/>
                <a:tab pos="4468495" algn="l"/>
                <a:tab pos="6869430" algn="l"/>
              </a:tabLst>
            </a:pP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unning	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D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</a:t>
            </a:r>
            <a:r>
              <a:rPr sz="4400" b="0" spc="-170" dirty="0">
                <a:solidFill>
                  <a:srgbClr val="341C69"/>
                </a:solidFill>
                <a:latin typeface="Arial Rounded MT Bold"/>
                <a:cs typeface="Arial Rounded MT Bold"/>
              </a:rPr>
              <a:t>ck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r	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gistry	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C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ont.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6881495" cy="20066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Look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in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section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resources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links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to: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Secure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your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Registry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with</a:t>
            </a:r>
            <a:r>
              <a:rPr sz="2800" spc="-6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TLS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Storage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cleanup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via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Garbage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Collection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Enable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Hub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caching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via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"--registry-mirror"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8091488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14755" algn="l"/>
                <a:tab pos="5816600" algn="l"/>
              </a:tabLst>
            </a:pPr>
            <a:r>
              <a:rPr sz="4400" b="0" spc="-40" dirty="0">
                <a:solidFill>
                  <a:srgbClr val="341C69"/>
                </a:solidFill>
                <a:latin typeface="Arial Rounded MT Bold"/>
                <a:cs typeface="Arial Rounded MT Bold"/>
              </a:rPr>
              <a:t>Run	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a </a:t>
            </a:r>
            <a:r>
              <a:rPr sz="4400" b="0" spc="-25" dirty="0">
                <a:solidFill>
                  <a:srgbClr val="341C69"/>
                </a:solidFill>
                <a:latin typeface="Arial Rounded MT Bold"/>
                <a:cs typeface="Arial Rounded MT Bold"/>
              </a:rPr>
              <a:t>Private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Docker	</a:t>
            </a:r>
            <a:r>
              <a:rPr sz="4400" b="0" spc="-25" dirty="0">
                <a:solidFill>
                  <a:srgbClr val="341C69"/>
                </a:solidFill>
                <a:latin typeface="Arial Rounded MT Bold"/>
                <a:cs typeface="Arial Rounded MT Bold"/>
              </a:rPr>
              <a:t>Registry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9745345" cy="27305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547D6"/>
                </a:solidFill>
                <a:latin typeface="Trebuchet MS"/>
                <a:cs typeface="Trebuchet MS"/>
              </a:rPr>
              <a:t>Run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registry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on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default port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5000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solidFill>
                  <a:srgbClr val="4547D6"/>
                </a:solidFill>
                <a:latin typeface="Trebuchet MS"/>
                <a:cs typeface="Trebuchet MS"/>
              </a:rPr>
              <a:t>Re-tag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existing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push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it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your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new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registry</a:t>
            </a:r>
            <a:endParaRPr sz="2800">
              <a:latin typeface="Trebuchet MS"/>
              <a:cs typeface="Trebuchet MS"/>
            </a:endParaRPr>
          </a:p>
          <a:p>
            <a:pPr marL="241300" marR="286385" indent="-228600">
              <a:lnSpc>
                <a:spcPts val="2900"/>
              </a:lnSpc>
              <a:spcBef>
                <a:spcPts val="10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Remove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that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from local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cache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pull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it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from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new </a:t>
            </a:r>
            <a:r>
              <a:rPr sz="2800" spc="-8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registry</a:t>
            </a:r>
            <a:endParaRPr sz="2800">
              <a:latin typeface="Trebuchet MS"/>
              <a:cs typeface="Trebuchet MS"/>
            </a:endParaRPr>
          </a:p>
          <a:p>
            <a:pPr marL="241300" marR="5080" indent="-228600">
              <a:lnSpc>
                <a:spcPts val="2900"/>
              </a:lnSpc>
              <a:spcBef>
                <a:spcPts val="9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Re-create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registry using a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bind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mount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 see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how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it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stores </a:t>
            </a:r>
            <a:r>
              <a:rPr sz="2800" spc="-8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data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66230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3635" algn="l"/>
                <a:tab pos="3572510" algn="l"/>
                <a:tab pos="5571490" algn="l"/>
              </a:tabLst>
            </a:pP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gistry	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a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nd	P</a:t>
            </a:r>
            <a:r>
              <a:rPr sz="4400" b="0" spc="-17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oper	T</a:t>
            </a:r>
            <a:r>
              <a:rPr sz="4400" b="0" spc="-170" dirty="0">
                <a:solidFill>
                  <a:srgbClr val="341C69"/>
                </a:solidFill>
                <a:latin typeface="Arial Rounded MT Bold"/>
                <a:cs typeface="Arial Rounded MT Bold"/>
              </a:rPr>
              <a:t>L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S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828800"/>
            <a:ext cx="10402570" cy="181102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41300" marR="996950" indent="-228600">
              <a:lnSpc>
                <a:spcPts val="2900"/>
              </a:lnSpc>
              <a:spcBef>
                <a:spcPts val="58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"Secure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by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Default":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won't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talk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to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registry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without </a:t>
            </a:r>
            <a:r>
              <a:rPr sz="2800" spc="-8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HTTPS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Except,</a:t>
            </a:r>
            <a:r>
              <a:rPr sz="28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localhost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(127.0.0.0/8)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remote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self-signed</a:t>
            </a:r>
            <a:r>
              <a:rPr sz="2800" spc="-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TLS,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enable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"insecure-registry" in engine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995680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14755" algn="l"/>
                <a:tab pos="5816600" algn="l"/>
                <a:tab pos="8218170" algn="l"/>
              </a:tabLst>
            </a:pP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un	a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Pri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v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a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te 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D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</a:t>
            </a:r>
            <a:r>
              <a:rPr sz="4400" b="0" spc="-170" dirty="0">
                <a:solidFill>
                  <a:srgbClr val="341C69"/>
                </a:solidFill>
                <a:latin typeface="Arial Rounded MT Bold"/>
                <a:cs typeface="Arial Rounded MT Bold"/>
              </a:rPr>
              <a:t>ck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r	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gistry	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ec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a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p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4294967295"/>
          </p:nvPr>
        </p:nvSpPr>
        <p:spPr>
          <a:xfrm>
            <a:off x="0" y="1706563"/>
            <a:ext cx="10414000" cy="2374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28600" indent="-215900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228600" algn="l"/>
              </a:tabLst>
            </a:pPr>
            <a:r>
              <a:rPr spc="-25" dirty="0"/>
              <a:t>Run</a:t>
            </a:r>
            <a:r>
              <a:rPr spc="-15" dirty="0"/>
              <a:t> </a:t>
            </a:r>
            <a:r>
              <a:rPr spc="5" dirty="0"/>
              <a:t>the</a:t>
            </a:r>
            <a:r>
              <a:rPr spc="-15" dirty="0"/>
              <a:t> </a:t>
            </a:r>
            <a:r>
              <a:rPr dirty="0"/>
              <a:t>registry</a:t>
            </a:r>
            <a:r>
              <a:rPr spc="-10" dirty="0"/>
              <a:t> </a:t>
            </a:r>
            <a:r>
              <a:rPr spc="5" dirty="0"/>
              <a:t>image</a:t>
            </a:r>
          </a:p>
          <a:p>
            <a:pPr marL="685800" lvl="1" indent="-215900">
              <a:lnSpc>
                <a:spcPct val="100000"/>
              </a:lnSpc>
              <a:spcBef>
                <a:spcPts val="70"/>
              </a:spcBef>
              <a:buFont typeface="Arial"/>
              <a:buChar char="•"/>
              <a:tabLst>
                <a:tab pos="685800" algn="l"/>
              </a:tabLst>
            </a:pPr>
            <a:r>
              <a:rPr sz="2100" spc="-15" dirty="0">
                <a:solidFill>
                  <a:srgbClr val="B85994"/>
                </a:solidFill>
                <a:latin typeface="Courier New"/>
                <a:cs typeface="Courier New"/>
              </a:rPr>
              <a:t>docker</a:t>
            </a:r>
            <a:r>
              <a:rPr sz="210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100" spc="-15" dirty="0">
                <a:solidFill>
                  <a:srgbClr val="B85994"/>
                </a:solidFill>
                <a:latin typeface="Courier New"/>
                <a:cs typeface="Courier New"/>
              </a:rPr>
              <a:t>container</a:t>
            </a:r>
            <a:r>
              <a:rPr sz="2100" spc="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100" spc="-10" dirty="0">
                <a:solidFill>
                  <a:srgbClr val="B85994"/>
                </a:solidFill>
                <a:latin typeface="Courier New"/>
                <a:cs typeface="Courier New"/>
              </a:rPr>
              <a:t>run</a:t>
            </a:r>
            <a:r>
              <a:rPr sz="2100" spc="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100" spc="-10" dirty="0">
                <a:solidFill>
                  <a:srgbClr val="B85994"/>
                </a:solidFill>
                <a:latin typeface="Courier New"/>
                <a:cs typeface="Courier New"/>
              </a:rPr>
              <a:t>-d</a:t>
            </a:r>
            <a:r>
              <a:rPr sz="2100" spc="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100" spc="-10" dirty="0">
                <a:solidFill>
                  <a:srgbClr val="B85994"/>
                </a:solidFill>
                <a:latin typeface="Courier New"/>
                <a:cs typeface="Courier New"/>
              </a:rPr>
              <a:t>-p</a:t>
            </a:r>
            <a:r>
              <a:rPr sz="2100" spc="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100" spc="-15" dirty="0">
                <a:solidFill>
                  <a:srgbClr val="B85994"/>
                </a:solidFill>
                <a:latin typeface="Courier New"/>
                <a:cs typeface="Courier New"/>
              </a:rPr>
              <a:t>5000:5000</a:t>
            </a:r>
            <a:r>
              <a:rPr sz="2100" spc="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100" spc="-15" dirty="0">
                <a:solidFill>
                  <a:srgbClr val="B85994"/>
                </a:solidFill>
                <a:latin typeface="Courier New"/>
                <a:cs typeface="Courier New"/>
              </a:rPr>
              <a:t>--name</a:t>
            </a:r>
            <a:r>
              <a:rPr sz="210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100" spc="-15" dirty="0">
                <a:solidFill>
                  <a:srgbClr val="B85994"/>
                </a:solidFill>
                <a:latin typeface="Courier New"/>
                <a:cs typeface="Courier New"/>
              </a:rPr>
              <a:t>registry</a:t>
            </a:r>
            <a:r>
              <a:rPr sz="2100" spc="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100" spc="-10" dirty="0">
                <a:solidFill>
                  <a:srgbClr val="B85994"/>
                </a:solidFill>
                <a:latin typeface="Courier New"/>
                <a:cs typeface="Courier New"/>
              </a:rPr>
              <a:t>registry</a:t>
            </a:r>
            <a:endParaRPr sz="2100">
              <a:latin typeface="Courier New"/>
              <a:cs typeface="Courier New"/>
            </a:endParaRPr>
          </a:p>
          <a:p>
            <a:pPr marL="228600" indent="-215900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228600" algn="l"/>
              </a:tabLst>
            </a:pPr>
            <a:r>
              <a:rPr spc="-15" dirty="0"/>
              <a:t>Re-tag</a:t>
            </a:r>
            <a:r>
              <a:rPr dirty="0"/>
              <a:t> </a:t>
            </a:r>
            <a:r>
              <a:rPr spc="5" dirty="0"/>
              <a:t>an </a:t>
            </a:r>
            <a:r>
              <a:rPr dirty="0"/>
              <a:t>existing </a:t>
            </a:r>
            <a:r>
              <a:rPr spc="5" dirty="0"/>
              <a:t>image and</a:t>
            </a:r>
            <a:r>
              <a:rPr dirty="0"/>
              <a:t> push</a:t>
            </a:r>
            <a:r>
              <a:rPr spc="5" dirty="0"/>
              <a:t> </a:t>
            </a:r>
            <a:r>
              <a:rPr dirty="0"/>
              <a:t>it to</a:t>
            </a:r>
            <a:r>
              <a:rPr spc="5" dirty="0"/>
              <a:t> </a:t>
            </a:r>
            <a:r>
              <a:rPr dirty="0"/>
              <a:t>your</a:t>
            </a:r>
            <a:r>
              <a:rPr spc="5" dirty="0"/>
              <a:t> new</a:t>
            </a:r>
            <a:r>
              <a:rPr dirty="0"/>
              <a:t> registry</a:t>
            </a:r>
          </a:p>
          <a:p>
            <a:pPr marL="685800" lvl="1" indent="-215900">
              <a:lnSpc>
                <a:spcPct val="100000"/>
              </a:lnSpc>
              <a:spcBef>
                <a:spcPts val="170"/>
              </a:spcBef>
              <a:buFont typeface="Arial"/>
              <a:buChar char="•"/>
              <a:tabLst>
                <a:tab pos="685165" algn="l"/>
                <a:tab pos="685800" algn="l"/>
              </a:tabLst>
            </a:pPr>
            <a:r>
              <a:rPr sz="1900" spc="-5" dirty="0">
                <a:solidFill>
                  <a:srgbClr val="B85994"/>
                </a:solidFill>
                <a:latin typeface="Courier New"/>
                <a:cs typeface="Courier New"/>
              </a:rPr>
              <a:t>docker</a:t>
            </a:r>
            <a:r>
              <a:rPr sz="1900" spc="-3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B85994"/>
                </a:solidFill>
                <a:latin typeface="Courier New"/>
                <a:cs typeface="Courier New"/>
              </a:rPr>
              <a:t>tag</a:t>
            </a:r>
            <a:r>
              <a:rPr sz="1900" spc="-3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B85994"/>
                </a:solidFill>
                <a:latin typeface="Courier New"/>
                <a:cs typeface="Courier New"/>
              </a:rPr>
              <a:t>hello-world</a:t>
            </a:r>
            <a:r>
              <a:rPr sz="1900" spc="-3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1900" dirty="0">
                <a:solidFill>
                  <a:srgbClr val="B85994"/>
                </a:solidFill>
                <a:latin typeface="Courier New"/>
                <a:cs typeface="Courier New"/>
              </a:rPr>
              <a:t>127.0.0.1:5000/hello-world</a:t>
            </a:r>
            <a:endParaRPr sz="1900">
              <a:latin typeface="Courier New"/>
              <a:cs typeface="Courier New"/>
            </a:endParaRPr>
          </a:p>
          <a:p>
            <a:pPr marL="685800" lvl="1" indent="-2159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685165" algn="l"/>
                <a:tab pos="685800" algn="l"/>
              </a:tabLst>
            </a:pPr>
            <a:r>
              <a:rPr sz="1900" spc="-5" dirty="0">
                <a:solidFill>
                  <a:srgbClr val="B85994"/>
                </a:solidFill>
                <a:latin typeface="Courier New"/>
                <a:cs typeface="Courier New"/>
              </a:rPr>
              <a:t>docker</a:t>
            </a:r>
            <a:r>
              <a:rPr sz="1900" spc="-4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B85994"/>
                </a:solidFill>
                <a:latin typeface="Courier New"/>
                <a:cs typeface="Courier New"/>
              </a:rPr>
              <a:t>push</a:t>
            </a:r>
            <a:r>
              <a:rPr sz="1900" spc="-4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1900" dirty="0">
                <a:solidFill>
                  <a:srgbClr val="B85994"/>
                </a:solidFill>
                <a:latin typeface="Courier New"/>
                <a:cs typeface="Courier New"/>
              </a:rPr>
              <a:t>127.0.0.1:5000/hello-world</a:t>
            </a:r>
            <a:endParaRPr sz="1900">
              <a:latin typeface="Courier New"/>
              <a:cs typeface="Courier New"/>
            </a:endParaRPr>
          </a:p>
          <a:p>
            <a:pPr marL="228600" indent="-2159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28600" algn="l"/>
              </a:tabLst>
            </a:pPr>
            <a:r>
              <a:rPr spc="-15" dirty="0"/>
              <a:t>Remove</a:t>
            </a:r>
            <a:r>
              <a:rPr dirty="0"/>
              <a:t> that </a:t>
            </a:r>
            <a:r>
              <a:rPr spc="5" dirty="0"/>
              <a:t>image</a:t>
            </a:r>
            <a:r>
              <a:rPr dirty="0"/>
              <a:t> from local</a:t>
            </a:r>
            <a:r>
              <a:rPr spc="5" dirty="0"/>
              <a:t> cache</a:t>
            </a:r>
            <a:r>
              <a:rPr dirty="0"/>
              <a:t> </a:t>
            </a:r>
            <a:r>
              <a:rPr spc="5" dirty="0"/>
              <a:t>and</a:t>
            </a:r>
            <a:r>
              <a:rPr dirty="0"/>
              <a:t> pull it from</a:t>
            </a:r>
            <a:r>
              <a:rPr spc="5" dirty="0"/>
              <a:t> new</a:t>
            </a:r>
            <a:r>
              <a:rPr dirty="0"/>
              <a:t> registry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33500" y="4048759"/>
            <a:ext cx="1109980" cy="99060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28600" indent="-2159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227965" algn="l"/>
                <a:tab pos="228600" algn="l"/>
              </a:tabLst>
            </a:pPr>
            <a:r>
              <a:rPr sz="1900" spc="-5" dirty="0">
                <a:solidFill>
                  <a:srgbClr val="B85994"/>
                </a:solidFill>
                <a:latin typeface="Courier New"/>
                <a:cs typeface="Courier New"/>
              </a:rPr>
              <a:t>docker</a:t>
            </a:r>
            <a:endParaRPr sz="1900">
              <a:latin typeface="Courier New"/>
              <a:cs typeface="Courier New"/>
            </a:endParaRPr>
          </a:p>
          <a:p>
            <a:pPr marL="228600" indent="-2159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227965" algn="l"/>
                <a:tab pos="228600" algn="l"/>
              </a:tabLst>
            </a:pPr>
            <a:r>
              <a:rPr sz="1900" spc="-5" dirty="0">
                <a:solidFill>
                  <a:srgbClr val="B85994"/>
                </a:solidFill>
                <a:latin typeface="Courier New"/>
                <a:cs typeface="Courier New"/>
              </a:rPr>
              <a:t>docker</a:t>
            </a:r>
            <a:endParaRPr sz="1900">
              <a:latin typeface="Courier New"/>
              <a:cs typeface="Courier New"/>
            </a:endParaRPr>
          </a:p>
          <a:p>
            <a:pPr marL="228600" indent="-2159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227965" algn="l"/>
                <a:tab pos="228600" algn="l"/>
              </a:tabLst>
            </a:pPr>
            <a:r>
              <a:rPr sz="1900" spc="-5" dirty="0">
                <a:solidFill>
                  <a:srgbClr val="B85994"/>
                </a:solidFill>
                <a:latin typeface="Courier New"/>
                <a:cs typeface="Courier New"/>
              </a:rPr>
              <a:t>docker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62887" y="4048759"/>
            <a:ext cx="5673090" cy="99060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1900" spc="-5" dirty="0">
                <a:solidFill>
                  <a:srgbClr val="B85994"/>
                </a:solidFill>
                <a:latin typeface="Courier New"/>
                <a:cs typeface="Courier New"/>
              </a:rPr>
              <a:t>image</a:t>
            </a:r>
            <a:r>
              <a:rPr sz="1900" spc="-4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B85994"/>
                </a:solidFill>
                <a:latin typeface="Courier New"/>
                <a:cs typeface="Courier New"/>
              </a:rPr>
              <a:t>remove</a:t>
            </a:r>
            <a:r>
              <a:rPr sz="1900" spc="-4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1900" dirty="0">
                <a:solidFill>
                  <a:srgbClr val="B85994"/>
                </a:solidFill>
                <a:latin typeface="Courier New"/>
                <a:cs typeface="Courier New"/>
              </a:rPr>
              <a:t>hello-world</a:t>
            </a:r>
            <a:endParaRPr sz="1900">
              <a:latin typeface="Courier New"/>
              <a:cs typeface="Courier New"/>
            </a:endParaRPr>
          </a:p>
          <a:p>
            <a:pPr marL="12700" marR="5080">
              <a:lnSpc>
                <a:spcPts val="2600"/>
              </a:lnSpc>
            </a:pPr>
            <a:r>
              <a:rPr sz="1900" spc="-5" dirty="0">
                <a:solidFill>
                  <a:srgbClr val="B85994"/>
                </a:solidFill>
                <a:latin typeface="Courier New"/>
                <a:cs typeface="Courier New"/>
              </a:rPr>
              <a:t>image</a:t>
            </a:r>
            <a:r>
              <a:rPr sz="1900" spc="-5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B85994"/>
                </a:solidFill>
                <a:latin typeface="Courier New"/>
                <a:cs typeface="Courier New"/>
              </a:rPr>
              <a:t>remove</a:t>
            </a:r>
            <a:r>
              <a:rPr sz="1900" spc="-5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1900" dirty="0">
                <a:solidFill>
                  <a:srgbClr val="B85994"/>
                </a:solidFill>
                <a:latin typeface="Courier New"/>
                <a:cs typeface="Courier New"/>
              </a:rPr>
              <a:t>127.0.0.1:5000/hello-world </a:t>
            </a:r>
            <a:r>
              <a:rPr sz="1900" spc="-112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B85994"/>
                </a:solidFill>
                <a:latin typeface="Courier New"/>
                <a:cs typeface="Courier New"/>
              </a:rPr>
              <a:t>pull</a:t>
            </a:r>
            <a:r>
              <a:rPr sz="1900" spc="-2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1900" dirty="0">
                <a:solidFill>
                  <a:srgbClr val="B85994"/>
                </a:solidFill>
                <a:latin typeface="Courier New"/>
                <a:cs typeface="Courier New"/>
              </a:rPr>
              <a:t>127.0.0.1:5000/hello-world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6300" y="5097779"/>
            <a:ext cx="10036810" cy="9956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28600" indent="-215900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228600" algn="l"/>
              </a:tabLst>
            </a:pPr>
            <a:r>
              <a:rPr sz="2650" spc="-10" dirty="0">
                <a:solidFill>
                  <a:srgbClr val="4547D6"/>
                </a:solidFill>
                <a:latin typeface="Trebuchet MS"/>
                <a:cs typeface="Trebuchet MS"/>
              </a:rPr>
              <a:t>Re-create</a:t>
            </a:r>
            <a:r>
              <a:rPr sz="265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50" dirty="0">
                <a:solidFill>
                  <a:srgbClr val="4547D6"/>
                </a:solidFill>
                <a:latin typeface="Trebuchet MS"/>
                <a:cs typeface="Trebuchet MS"/>
              </a:rPr>
              <a:t>registry</a:t>
            </a:r>
            <a:r>
              <a:rPr sz="265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50" dirty="0">
                <a:solidFill>
                  <a:srgbClr val="4547D6"/>
                </a:solidFill>
                <a:latin typeface="Trebuchet MS"/>
                <a:cs typeface="Trebuchet MS"/>
              </a:rPr>
              <a:t>using</a:t>
            </a:r>
            <a:r>
              <a:rPr sz="265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50" spc="5" dirty="0">
                <a:solidFill>
                  <a:srgbClr val="4547D6"/>
                </a:solidFill>
                <a:latin typeface="Trebuchet MS"/>
                <a:cs typeface="Trebuchet MS"/>
              </a:rPr>
              <a:t>a </a:t>
            </a:r>
            <a:r>
              <a:rPr sz="2650" dirty="0">
                <a:solidFill>
                  <a:srgbClr val="4547D6"/>
                </a:solidFill>
                <a:latin typeface="Trebuchet MS"/>
                <a:cs typeface="Trebuchet MS"/>
              </a:rPr>
              <a:t>bind</a:t>
            </a:r>
            <a:r>
              <a:rPr sz="265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50" dirty="0">
                <a:solidFill>
                  <a:srgbClr val="4547D6"/>
                </a:solidFill>
                <a:latin typeface="Trebuchet MS"/>
                <a:cs typeface="Trebuchet MS"/>
              </a:rPr>
              <a:t>mount</a:t>
            </a:r>
            <a:r>
              <a:rPr sz="265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50" spc="5" dirty="0">
                <a:solidFill>
                  <a:srgbClr val="4547D6"/>
                </a:solidFill>
                <a:latin typeface="Trebuchet MS"/>
                <a:cs typeface="Trebuchet MS"/>
              </a:rPr>
              <a:t>and see</a:t>
            </a:r>
            <a:r>
              <a:rPr sz="265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50" dirty="0">
                <a:solidFill>
                  <a:srgbClr val="4547D6"/>
                </a:solidFill>
                <a:latin typeface="Trebuchet MS"/>
                <a:cs typeface="Trebuchet MS"/>
              </a:rPr>
              <a:t>how</a:t>
            </a:r>
            <a:r>
              <a:rPr sz="265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50" dirty="0">
                <a:solidFill>
                  <a:srgbClr val="4547D6"/>
                </a:solidFill>
                <a:latin typeface="Trebuchet MS"/>
                <a:cs typeface="Trebuchet MS"/>
              </a:rPr>
              <a:t>it</a:t>
            </a:r>
            <a:r>
              <a:rPr sz="265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50" dirty="0">
                <a:solidFill>
                  <a:srgbClr val="4547D6"/>
                </a:solidFill>
                <a:latin typeface="Trebuchet MS"/>
                <a:cs typeface="Trebuchet MS"/>
              </a:rPr>
              <a:t>stores</a:t>
            </a:r>
            <a:r>
              <a:rPr sz="265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50" dirty="0">
                <a:solidFill>
                  <a:srgbClr val="4547D6"/>
                </a:solidFill>
                <a:latin typeface="Trebuchet MS"/>
                <a:cs typeface="Trebuchet MS"/>
              </a:rPr>
              <a:t>data</a:t>
            </a:r>
            <a:endParaRPr sz="2650">
              <a:latin typeface="Trebuchet MS"/>
              <a:cs typeface="Trebuchet MS"/>
            </a:endParaRPr>
          </a:p>
          <a:p>
            <a:pPr marL="685800" marR="221615" lvl="1" indent="-215900">
              <a:lnSpc>
                <a:spcPts val="2100"/>
              </a:lnSpc>
              <a:spcBef>
                <a:spcPts val="290"/>
              </a:spcBef>
              <a:buFont typeface="Arial"/>
              <a:buChar char="•"/>
              <a:tabLst>
                <a:tab pos="685165" algn="l"/>
                <a:tab pos="685800" algn="l"/>
              </a:tabLst>
            </a:pPr>
            <a:r>
              <a:rPr sz="1900" spc="-5" dirty="0">
                <a:solidFill>
                  <a:srgbClr val="B85994"/>
                </a:solidFill>
                <a:latin typeface="Courier New"/>
                <a:cs typeface="Courier New"/>
              </a:rPr>
              <a:t>docker container run -d -p 5000:5000 --name registry -v </a:t>
            </a:r>
            <a:r>
              <a:rPr sz="1900" dirty="0">
                <a:solidFill>
                  <a:srgbClr val="B85994"/>
                </a:solidFill>
                <a:latin typeface="Courier New"/>
                <a:cs typeface="Courier New"/>
              </a:rPr>
              <a:t>$(pwd)/ </a:t>
            </a:r>
            <a:r>
              <a:rPr sz="1900" spc="-113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B85994"/>
                </a:solidFill>
                <a:latin typeface="Courier New"/>
                <a:cs typeface="Courier New"/>
              </a:rPr>
              <a:t>registry-data:/var/lib/registry</a:t>
            </a:r>
            <a:r>
              <a:rPr sz="1900" spc="-1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1900" dirty="0">
                <a:solidFill>
                  <a:srgbClr val="B85994"/>
                </a:solidFill>
                <a:latin typeface="Courier New"/>
                <a:cs typeface="Courier New"/>
              </a:rPr>
              <a:t>registry</a:t>
            </a:r>
            <a:endParaRPr sz="19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3">
            <a:extLst>
              <a:ext uri="{FF2B5EF4-FFF2-40B4-BE49-F238E27FC236}">
                <a16:creationId xmlns:a16="http://schemas.microsoft.com/office/drawing/2014/main" id="{64A107EB-A246-453B-9412-7D48844725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7456564"/>
              </p:ext>
            </p:extLst>
          </p:nvPr>
        </p:nvGraphicFramePr>
        <p:xfrm>
          <a:off x="10353611" y="2601150"/>
          <a:ext cx="8745284" cy="7464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le 7">
            <a:extLst>
              <a:ext uri="{FF2B5EF4-FFF2-40B4-BE49-F238E27FC236}">
                <a16:creationId xmlns:a16="http://schemas.microsoft.com/office/drawing/2014/main" id="{4934B0A8-8183-4745-BFC0-3166F757638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008438"/>
            <a:ext cx="6022975" cy="2424112"/>
          </a:xfrm>
        </p:spPr>
        <p:txBody>
          <a:bodyPr>
            <a:normAutofit/>
          </a:bodyPr>
          <a:lstStyle/>
          <a:p>
            <a:r>
              <a:rPr lang="en-US" dirty="0"/>
              <a:t>Private Docker Registry with Docker Swarm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7387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9790113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89785" algn="l"/>
                <a:tab pos="4430395" algn="l"/>
              </a:tabLst>
            </a:pP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Docker	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Editions	</a:t>
            </a:r>
            <a:r>
              <a:rPr sz="4400" b="0" spc="-55" dirty="0">
                <a:solidFill>
                  <a:srgbClr val="341C69"/>
                </a:solidFill>
                <a:latin typeface="Arial Rounded MT Bold"/>
                <a:cs typeface="Arial Rounded MT Bold"/>
              </a:rPr>
              <a:t>at</a:t>
            </a:r>
            <a:r>
              <a:rPr sz="4400" b="0" spc="-2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u="sng" spc="-80" dirty="0">
                <a:solidFill>
                  <a:srgbClr val="4547D6"/>
                </a:solidFill>
                <a:uFill>
                  <a:solidFill>
                    <a:srgbClr val="4547D6"/>
                  </a:solidFill>
                </a:uFill>
                <a:latin typeface="Arial Rounded MT Bold"/>
                <a:cs typeface="Arial Rounded MT Bold"/>
              </a:rPr>
              <a:t>store.docker.com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8949055" cy="24892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is no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longer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just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"container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runtime"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 moves fast,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it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matters how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you install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it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Linux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(different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per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distro,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don’t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use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default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package)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 Desktop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(Recommended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for 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Windows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Mac)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spc="-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5" dirty="0">
                <a:solidFill>
                  <a:srgbClr val="4547D6"/>
                </a:solidFill>
                <a:latin typeface="Trebuchet MS"/>
                <a:cs typeface="Trebuchet MS"/>
              </a:rPr>
              <a:t>Toolbox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(Legacy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Win10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Home/Win7/Win8)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6975475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11830" algn="l"/>
                <a:tab pos="4104004" algn="l"/>
              </a:tabLst>
            </a:pPr>
            <a:r>
              <a:rPr sz="4400" b="0" spc="-10" dirty="0">
                <a:solidFill>
                  <a:srgbClr val="341C69"/>
                </a:solidFill>
                <a:latin typeface="Arial Rounded MT Bold"/>
                <a:cs typeface="Arial Rounded MT Bold"/>
              </a:rPr>
              <a:t>Community	</a:t>
            </a:r>
            <a:r>
              <a:rPr sz="4400" b="0" spc="-75" dirty="0">
                <a:solidFill>
                  <a:srgbClr val="341C69"/>
                </a:solidFill>
                <a:latin typeface="Arial Rounded MT Bold"/>
                <a:cs typeface="Arial Rounded MT Bold"/>
              </a:rPr>
              <a:t>vs.	</a:t>
            </a:r>
            <a:r>
              <a:rPr sz="4400" b="0" spc="-155" dirty="0">
                <a:solidFill>
                  <a:srgbClr val="341C69"/>
                </a:solidFill>
                <a:latin typeface="Arial Rounded MT Bold"/>
                <a:cs typeface="Arial Rounded MT Bold"/>
              </a:rPr>
              <a:t>Enterprise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8833485" cy="29845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 Community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(free) vs.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Enterprise (paid)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Old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Name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"EE"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=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Enterprise Edition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(same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thing)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Windows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Server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2016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comes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with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Enterprise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Basic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Linux servers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are a target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Enterprise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Enterprise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also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gets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you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GUI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apps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like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DTR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UCP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Developers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and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Sysadmins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use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Community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locally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323850"/>
            <a:ext cx="4168775" cy="1368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65425" algn="l"/>
              </a:tabLst>
            </a:pP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St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ab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le </a:t>
            </a:r>
            <a:r>
              <a:rPr sz="4400" b="0" dirty="0" err="1">
                <a:solidFill>
                  <a:srgbClr val="341C69"/>
                </a:solidFill>
                <a:latin typeface="Arial Rounded MT Bold"/>
                <a:cs typeface="Arial Rounded MT Bold"/>
              </a:rPr>
              <a:t>v</a:t>
            </a:r>
            <a:r>
              <a:rPr sz="4400" b="0" spc="-220" dirty="0" err="1">
                <a:solidFill>
                  <a:srgbClr val="341C69"/>
                </a:solidFill>
                <a:latin typeface="Arial Rounded MT Bold"/>
                <a:cs typeface="Arial Rounded MT Bold"/>
              </a:rPr>
              <a:t>s</a:t>
            </a:r>
            <a:r>
              <a:rPr sz="4400" b="0" dirty="0" err="1">
                <a:solidFill>
                  <a:srgbClr val="341C69"/>
                </a:solidFill>
                <a:latin typeface="Arial Rounded MT Bold"/>
                <a:cs typeface="Arial Rounded MT Bold"/>
              </a:rPr>
              <a:t>.</a:t>
            </a:r>
            <a:r>
              <a:rPr sz="4400" b="0" spc="-355" dirty="0" err="1">
                <a:solidFill>
                  <a:srgbClr val="341C69"/>
                </a:solidFill>
                <a:latin typeface="Arial Rounded MT Bold"/>
                <a:cs typeface="Arial Rounded MT Bold"/>
              </a:rPr>
              <a:t>Ed</a:t>
            </a:r>
            <a:r>
              <a:rPr sz="4400" b="0" spc="-465" dirty="0" err="1">
                <a:solidFill>
                  <a:srgbClr val="341C69"/>
                </a:solidFill>
                <a:latin typeface="Arial Rounded MT Bold"/>
                <a:cs typeface="Arial Rounded MT Bold"/>
              </a:rPr>
              <a:t>g</a:t>
            </a:r>
            <a:r>
              <a:rPr sz="4400" b="0" spc="-355" dirty="0" err="1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645920"/>
            <a:ext cx="9965690" cy="185420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Edge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(beta)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released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45" dirty="0">
                <a:solidFill>
                  <a:srgbClr val="4547D6"/>
                </a:solidFill>
                <a:latin typeface="Trebuchet MS"/>
                <a:cs typeface="Trebuchet MS"/>
              </a:rPr>
              <a:t>monthly,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Stable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quarterly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Edge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gets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new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features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first,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but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only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supported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a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month</a:t>
            </a:r>
            <a:endParaRPr sz="2800">
              <a:latin typeface="Trebuchet MS"/>
              <a:cs typeface="Trebuchet MS"/>
            </a:endParaRPr>
          </a:p>
          <a:p>
            <a:pPr marL="241300" marR="241300" indent="-228600">
              <a:lnSpc>
                <a:spcPts val="2900"/>
              </a:lnSpc>
              <a:spcBef>
                <a:spcPts val="10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Stable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rolls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in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three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months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of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Edge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features,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supported </a:t>
            </a:r>
            <a:r>
              <a:rPr sz="2800" spc="-8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longer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0582" y="3451123"/>
            <a:ext cx="9270836" cy="340687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5375275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89785" algn="l"/>
                <a:tab pos="2904490" algn="l"/>
              </a:tabLst>
            </a:pP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D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</a:t>
            </a:r>
            <a:r>
              <a:rPr sz="4400" b="0" spc="-170" dirty="0">
                <a:solidFill>
                  <a:srgbClr val="341C69"/>
                </a:solidFill>
                <a:latin typeface="Arial Rounded MT Bold"/>
                <a:cs typeface="Arial Rounded MT Bold"/>
              </a:rPr>
              <a:t>ck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r	on	Windows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10172065" cy="18796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Learn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the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two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types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of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containers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Windows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can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run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Learn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which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 Edition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to install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on your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Windows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version</a:t>
            </a:r>
            <a:endParaRPr sz="2800">
              <a:latin typeface="Trebuchet MS"/>
              <a:cs typeface="Trebuchet MS"/>
            </a:endParaRPr>
          </a:p>
          <a:p>
            <a:pPr marL="241300" marR="358140" indent="-228600">
              <a:lnSpc>
                <a:spcPts val="2900"/>
              </a:lnSpc>
              <a:spcBef>
                <a:spcPts val="10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Learn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differences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between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Windows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10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Windows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Server </a:t>
            </a:r>
            <a:r>
              <a:rPr sz="2800" spc="-8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2016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8054975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89785" algn="l"/>
                <a:tab pos="2904490" algn="l"/>
                <a:tab pos="5501640" algn="l"/>
              </a:tabLst>
            </a:pP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D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</a:t>
            </a:r>
            <a:r>
              <a:rPr sz="4400" b="0" spc="-170" dirty="0">
                <a:solidFill>
                  <a:srgbClr val="341C69"/>
                </a:solidFill>
                <a:latin typeface="Arial Rounded MT Bold"/>
                <a:cs typeface="Arial Rounded MT Bold"/>
              </a:rPr>
              <a:t>ck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r	on	Windows	O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v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vi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w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828800"/>
            <a:ext cx="10151745" cy="402336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41300" marR="1002030" indent="-228600">
              <a:lnSpc>
                <a:spcPts val="2900"/>
              </a:lnSpc>
              <a:spcBef>
                <a:spcPts val="58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35" dirty="0">
                <a:solidFill>
                  <a:srgbClr val="4547D6"/>
                </a:solidFill>
                <a:latin typeface="Trebuchet MS"/>
                <a:cs typeface="Trebuchet MS"/>
              </a:rPr>
              <a:t>Two</a:t>
            </a:r>
            <a:r>
              <a:rPr sz="2800" spc="-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70" dirty="0">
                <a:solidFill>
                  <a:srgbClr val="4547D6"/>
                </a:solidFill>
                <a:latin typeface="Trebuchet MS"/>
                <a:cs typeface="Trebuchet MS"/>
              </a:rPr>
              <a:t>Types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of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Containers: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Linux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Containers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Windows </a:t>
            </a:r>
            <a:r>
              <a:rPr sz="2800" spc="-8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Containers</a:t>
            </a:r>
            <a:endParaRPr sz="2800">
              <a:latin typeface="Trebuchet MS"/>
              <a:cs typeface="Trebuchet MS"/>
            </a:endParaRPr>
          </a:p>
          <a:p>
            <a:pPr marL="241300" marR="201930" indent="-228600">
              <a:lnSpc>
                <a:spcPts val="2900"/>
              </a:lnSpc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Linux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Containers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still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default,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when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say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"containers"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mean </a:t>
            </a:r>
            <a:r>
              <a:rPr sz="2800" spc="-8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Linux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Best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experience: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Windows,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but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Win10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Pro/Ent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only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Win7/8/8.1 or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Win10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Home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should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use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spc="-55" dirty="0">
                <a:solidFill>
                  <a:srgbClr val="4547D6"/>
                </a:solidFill>
                <a:latin typeface="Trebuchet MS"/>
                <a:cs typeface="Trebuchet MS"/>
              </a:rPr>
              <a:t> Toolbox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Windows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Server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2016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also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supports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Windows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Getting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better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all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the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time</a:t>
            </a:r>
            <a:endParaRPr sz="28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e.g.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Native</a:t>
            </a:r>
            <a:r>
              <a:rPr sz="24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Linux</a:t>
            </a:r>
            <a:r>
              <a:rPr sz="24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containers</a:t>
            </a:r>
            <a:r>
              <a:rPr sz="24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coming</a:t>
            </a:r>
            <a:r>
              <a:rPr sz="24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soon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8316913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89785" algn="l"/>
                <a:tab pos="2904490" algn="l"/>
                <a:tab pos="5501640" algn="l"/>
              </a:tabLst>
            </a:pP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Docker	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on	Windows	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10</a:t>
            </a:r>
            <a:r>
              <a:rPr sz="4400" b="0" spc="-5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735" dirty="0">
                <a:solidFill>
                  <a:srgbClr val="341C69"/>
                </a:solidFill>
                <a:latin typeface="Arial Rounded MT Bold"/>
                <a:cs typeface="Arial Rounded MT Bold"/>
              </a:rPr>
              <a:t>Pro</a:t>
            </a:r>
            <a:r>
              <a:rPr lang="en-US" sz="4400" b="0" spc="-73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8730615" cy="20066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Use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Windows,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from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u="sng" spc="-30" dirty="0">
                <a:solidFill>
                  <a:srgbClr val="4547D6"/>
                </a:solidFill>
                <a:uFill>
                  <a:solidFill>
                    <a:srgbClr val="4547D6"/>
                  </a:solidFill>
                </a:uFill>
                <a:latin typeface="Trebuchet MS"/>
                <a:cs typeface="Trebuchet MS"/>
              </a:rPr>
              <a:t>store.docker.com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More features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then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just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Linux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VM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Uses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Hyper-V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with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tiny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Linux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VM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Linux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PowerShell</a:t>
            </a:r>
            <a:r>
              <a:rPr sz="2800" spc="-4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native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41338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89785" algn="l"/>
                <a:tab pos="2990850" algn="l"/>
              </a:tabLst>
            </a:pP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Docker	</a:t>
            </a:r>
            <a:r>
              <a:rPr sz="4400" b="0" spc="-20" dirty="0">
                <a:solidFill>
                  <a:srgbClr val="341C69"/>
                </a:solidFill>
                <a:latin typeface="Arial Rounded MT Bold"/>
                <a:cs typeface="Arial Rounded MT Bold"/>
              </a:rPr>
              <a:t>for	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Mac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8599805" cy="29845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Use Docker for Mac,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from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u="sng" spc="-30" dirty="0">
                <a:solidFill>
                  <a:srgbClr val="4547D6"/>
                </a:solidFill>
                <a:uFill>
                  <a:solidFill>
                    <a:srgbClr val="4547D6"/>
                  </a:solidFill>
                </a:uFill>
                <a:latin typeface="Trebuchet MS"/>
                <a:cs typeface="Trebuchet MS"/>
              </a:rPr>
              <a:t>store.docker.com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More features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then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just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Linux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VM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Uses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"xhyve"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with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tiny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Linux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VM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Linux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547D6"/>
                </a:solidFill>
                <a:latin typeface="Trebuchet MS"/>
                <a:cs typeface="Trebuchet MS"/>
              </a:rPr>
              <a:t>Terminal/iTerm</a:t>
            </a:r>
            <a:r>
              <a:rPr sz="2800" spc="-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native</a:t>
            </a: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547D6"/>
              </a:buClr>
              <a:buFont typeface="Arial"/>
              <a:buChar char="•"/>
            </a:pPr>
            <a:endParaRPr sz="37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PowerShell</a:t>
            </a:r>
            <a:r>
              <a:rPr sz="2800" spc="-4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native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212150" y="1631229"/>
            <a:ext cx="6228715" cy="14287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7370"/>
              </a:lnSpc>
              <a:spcBef>
                <a:spcPts val="130"/>
              </a:spcBef>
            </a:pPr>
            <a:r>
              <a:rPr sz="6400" spc="-100" dirty="0">
                <a:solidFill>
                  <a:srgbClr val="FFFFFF"/>
                </a:solidFill>
              </a:rPr>
              <a:t>Mainframe</a:t>
            </a:r>
            <a:r>
              <a:rPr sz="6400" spc="-285" dirty="0">
                <a:solidFill>
                  <a:srgbClr val="FFFFFF"/>
                </a:solidFill>
              </a:rPr>
              <a:t> </a:t>
            </a:r>
            <a:r>
              <a:rPr sz="6400" spc="-55" dirty="0">
                <a:solidFill>
                  <a:srgbClr val="FFFFFF"/>
                </a:solidFill>
              </a:rPr>
              <a:t>to</a:t>
            </a:r>
            <a:r>
              <a:rPr sz="6400" spc="-285" dirty="0">
                <a:solidFill>
                  <a:srgbClr val="FFFFFF"/>
                </a:solidFill>
              </a:rPr>
              <a:t> </a:t>
            </a:r>
            <a:r>
              <a:rPr sz="6400" spc="-110" dirty="0">
                <a:solidFill>
                  <a:srgbClr val="FFFFFF"/>
                </a:solidFill>
              </a:rPr>
              <a:t>PC</a:t>
            </a:r>
            <a:endParaRPr sz="6400"/>
          </a:p>
          <a:p>
            <a:pPr marL="64769">
              <a:lnSpc>
                <a:spcPts val="3650"/>
              </a:lnSpc>
            </a:pPr>
            <a:r>
              <a:rPr sz="3300" spc="240" dirty="0">
                <a:solidFill>
                  <a:srgbClr val="FFFFFF"/>
                </a:solidFill>
              </a:rPr>
              <a:t>90'S</a:t>
            </a:r>
            <a:r>
              <a:rPr sz="3300" spc="-590" dirty="0">
                <a:solidFill>
                  <a:srgbClr val="FFFFFF"/>
                </a:solidFill>
              </a:rPr>
              <a:t> </a:t>
            </a:r>
            <a:endParaRPr sz="3300"/>
          </a:p>
        </p:txBody>
      </p:sp>
      <p:sp>
        <p:nvSpPr>
          <p:cNvPr id="4" name="object 4"/>
          <p:cNvSpPr/>
          <p:nvPr/>
        </p:nvSpPr>
        <p:spPr>
          <a:xfrm>
            <a:off x="9183113" y="3433356"/>
            <a:ext cx="7966075" cy="0"/>
          </a:xfrm>
          <a:custGeom>
            <a:avLst/>
            <a:gdLst/>
            <a:ahLst/>
            <a:cxnLst/>
            <a:rect l="l" t="t" r="r" b="b"/>
            <a:pathLst>
              <a:path w="7966075">
                <a:moveTo>
                  <a:pt x="0" y="0"/>
                </a:moveTo>
                <a:lnTo>
                  <a:pt x="7966004" y="0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83113" y="5566083"/>
            <a:ext cx="7966075" cy="0"/>
          </a:xfrm>
          <a:custGeom>
            <a:avLst/>
            <a:gdLst/>
            <a:ahLst/>
            <a:cxnLst/>
            <a:rect l="l" t="t" r="r" b="b"/>
            <a:pathLst>
              <a:path w="7966075">
                <a:moveTo>
                  <a:pt x="0" y="0"/>
                </a:moveTo>
                <a:lnTo>
                  <a:pt x="7966004" y="0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83113" y="7698813"/>
            <a:ext cx="7966075" cy="0"/>
          </a:xfrm>
          <a:custGeom>
            <a:avLst/>
            <a:gdLst/>
            <a:ahLst/>
            <a:cxnLst/>
            <a:rect l="l" t="t" r="r" b="b"/>
            <a:pathLst>
              <a:path w="7966075">
                <a:moveTo>
                  <a:pt x="0" y="0"/>
                </a:moveTo>
                <a:lnTo>
                  <a:pt x="7966004" y="0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212150" y="3767289"/>
            <a:ext cx="7478395" cy="60210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7370"/>
              </a:lnSpc>
              <a:spcBef>
                <a:spcPts val="130"/>
              </a:spcBef>
            </a:pPr>
            <a:r>
              <a:rPr sz="6400" b="1" spc="-100" dirty="0">
                <a:solidFill>
                  <a:srgbClr val="FFFFFF"/>
                </a:solidFill>
                <a:latin typeface="Arial"/>
                <a:cs typeface="Arial"/>
              </a:rPr>
              <a:t>Baremetal</a:t>
            </a:r>
            <a:r>
              <a:rPr sz="6400" b="1" spc="-2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400" b="1" spc="-5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6400" b="1" spc="-2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400" b="1" spc="-135" dirty="0">
                <a:solidFill>
                  <a:srgbClr val="FFFFFF"/>
                </a:solidFill>
                <a:latin typeface="Arial"/>
                <a:cs typeface="Arial"/>
              </a:rPr>
              <a:t>Virtual</a:t>
            </a:r>
            <a:endParaRPr sz="6400">
              <a:latin typeface="Arial"/>
              <a:cs typeface="Arial"/>
            </a:endParaRPr>
          </a:p>
          <a:p>
            <a:pPr marL="64769">
              <a:lnSpc>
                <a:spcPts val="3650"/>
              </a:lnSpc>
            </a:pPr>
            <a:r>
              <a:rPr sz="3300" b="1" spc="240" dirty="0">
                <a:solidFill>
                  <a:srgbClr val="FFFFFF"/>
                </a:solidFill>
                <a:latin typeface="Arial"/>
                <a:cs typeface="Arial"/>
              </a:rPr>
              <a:t>00'S</a:t>
            </a:r>
            <a:r>
              <a:rPr sz="3300" b="1" spc="-5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sz="3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300">
              <a:latin typeface="Arial"/>
              <a:cs typeface="Arial"/>
            </a:endParaRPr>
          </a:p>
          <a:p>
            <a:pPr marL="12700">
              <a:lnSpc>
                <a:spcPts val="7409"/>
              </a:lnSpc>
              <a:spcBef>
                <a:spcPts val="1925"/>
              </a:spcBef>
            </a:pPr>
            <a:r>
              <a:rPr sz="6400" b="1" spc="-105" dirty="0">
                <a:solidFill>
                  <a:srgbClr val="FFFFFF"/>
                </a:solidFill>
                <a:latin typeface="Arial"/>
                <a:cs typeface="Arial"/>
              </a:rPr>
              <a:t>Datacenter</a:t>
            </a:r>
            <a:r>
              <a:rPr sz="6400" b="1" spc="-2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400" b="1" spc="-5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6400" b="1" spc="-2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400" b="1" spc="-114" dirty="0">
                <a:solidFill>
                  <a:srgbClr val="FFFFFF"/>
                </a:solidFill>
                <a:latin typeface="Arial"/>
                <a:cs typeface="Arial"/>
              </a:rPr>
              <a:t>Cloud</a:t>
            </a:r>
            <a:endParaRPr sz="6400">
              <a:latin typeface="Arial"/>
              <a:cs typeface="Arial"/>
            </a:endParaRPr>
          </a:p>
          <a:p>
            <a:pPr marL="64769">
              <a:lnSpc>
                <a:spcPts val="3690"/>
              </a:lnSpc>
            </a:pPr>
            <a:r>
              <a:rPr sz="3300" b="1" spc="240" dirty="0">
                <a:solidFill>
                  <a:srgbClr val="FFFFFF"/>
                </a:solidFill>
                <a:latin typeface="Arial"/>
                <a:cs typeface="Arial"/>
              </a:rPr>
              <a:t>10'S</a:t>
            </a:r>
            <a:r>
              <a:rPr sz="3300" b="1" spc="-5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sz="3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850">
              <a:latin typeface="Arial"/>
              <a:cs typeface="Arial"/>
            </a:endParaRPr>
          </a:p>
          <a:p>
            <a:pPr marL="12700" marR="884555">
              <a:lnSpc>
                <a:spcPts val="6930"/>
              </a:lnSpc>
            </a:pPr>
            <a:r>
              <a:rPr sz="6400" b="1" spc="-85" dirty="0">
                <a:solidFill>
                  <a:srgbClr val="FFFFFF"/>
                </a:solidFill>
                <a:latin typeface="Arial"/>
                <a:cs typeface="Arial"/>
              </a:rPr>
              <a:t>Host</a:t>
            </a:r>
            <a:r>
              <a:rPr sz="6400" b="1" spc="-2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400" b="1" spc="-5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6400" b="1" spc="-2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400" b="1" spc="-114" dirty="0">
                <a:solidFill>
                  <a:srgbClr val="FFFFFF"/>
                </a:solidFill>
                <a:latin typeface="Arial"/>
                <a:cs typeface="Arial"/>
              </a:rPr>
              <a:t>Container </a:t>
            </a:r>
            <a:r>
              <a:rPr sz="6400" b="1" spc="-176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400" b="1" spc="-120" dirty="0">
                <a:solidFill>
                  <a:srgbClr val="FFFFFF"/>
                </a:solidFill>
                <a:latin typeface="Arial"/>
                <a:cs typeface="Arial"/>
              </a:rPr>
              <a:t>(Serverless)</a:t>
            </a:r>
            <a:endParaRPr sz="6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02975" y="4676162"/>
            <a:ext cx="5413375" cy="1994535"/>
          </a:xfrm>
          <a:prstGeom prst="rect">
            <a:avLst/>
          </a:prstGeom>
        </p:spPr>
        <p:txBody>
          <a:bodyPr vert="horz" wrap="square" lIns="0" tIns="382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15"/>
              </a:spcBef>
            </a:pPr>
            <a:r>
              <a:rPr sz="7900" b="1" spc="-125" dirty="0">
                <a:solidFill>
                  <a:srgbClr val="FFFFFF"/>
                </a:solidFill>
                <a:latin typeface="Arial"/>
                <a:cs typeface="Arial"/>
              </a:rPr>
              <a:t>Let's</a:t>
            </a:r>
            <a:r>
              <a:rPr sz="7900" b="1" spc="-3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00" b="1" spc="-160" dirty="0">
                <a:solidFill>
                  <a:srgbClr val="FFFFFF"/>
                </a:solidFill>
                <a:latin typeface="Arial"/>
                <a:cs typeface="Arial"/>
              </a:rPr>
              <a:t>Recap</a:t>
            </a:r>
            <a:endParaRPr sz="7900">
              <a:latin typeface="Arial"/>
              <a:cs typeface="Arial"/>
            </a:endParaRPr>
          </a:p>
          <a:p>
            <a:pPr marL="116839">
              <a:lnSpc>
                <a:spcPct val="100000"/>
              </a:lnSpc>
              <a:spcBef>
                <a:spcPts val="760"/>
              </a:spcBef>
            </a:pPr>
            <a:r>
              <a:rPr sz="1950" b="1" spc="175" dirty="0">
                <a:solidFill>
                  <a:srgbClr val="FFFFFF"/>
                </a:solidFill>
                <a:latin typeface="Arial"/>
                <a:cs typeface="Arial"/>
              </a:rPr>
              <a:t>MAJOR</a:t>
            </a:r>
            <a:r>
              <a:rPr sz="1950" b="1" spc="3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b="1" spc="200" dirty="0">
                <a:solidFill>
                  <a:srgbClr val="FFFFFF"/>
                </a:solidFill>
                <a:latin typeface="Arial"/>
                <a:cs typeface="Arial"/>
              </a:rPr>
              <a:t>INFRASTRUCTURE</a:t>
            </a:r>
            <a:r>
              <a:rPr sz="1950" b="1" spc="3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b="1" spc="175" dirty="0">
                <a:solidFill>
                  <a:srgbClr val="FFFFFF"/>
                </a:solidFill>
                <a:latin typeface="Arial"/>
                <a:cs typeface="Arial"/>
              </a:rPr>
              <a:t>SHIFTS</a:t>
            </a:r>
            <a:r>
              <a:rPr sz="1950" b="1" spc="-3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sz="195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85326" y="1828611"/>
            <a:ext cx="1047088" cy="765133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100266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89785" algn="l"/>
                <a:tab pos="2904490" algn="l"/>
                <a:tab pos="5501640" algn="l"/>
                <a:tab pos="7620634" algn="l"/>
              </a:tabLst>
            </a:pP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Docker	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on	Windows	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7/8</a:t>
            </a:r>
            <a:r>
              <a:rPr sz="4400" b="0" spc="1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and	10</a:t>
            </a:r>
            <a:r>
              <a:rPr sz="4400" b="0" spc="-4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Home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9327515" cy="29845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Use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spc="-50" dirty="0">
                <a:solidFill>
                  <a:srgbClr val="4547D6"/>
                </a:solidFill>
                <a:latin typeface="Trebuchet MS"/>
                <a:cs typeface="Trebuchet MS"/>
              </a:rPr>
              <a:t> Toolbox,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not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as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fancy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as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Windows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Like others, download at</a:t>
            </a:r>
            <a:r>
              <a:rPr sz="2800" spc="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u="sng" spc="-30" dirty="0">
                <a:solidFill>
                  <a:srgbClr val="4547D6"/>
                </a:solidFill>
                <a:uFill>
                  <a:solidFill>
                    <a:srgbClr val="4547D6"/>
                  </a:solidFill>
                </a:uFill>
                <a:latin typeface="Trebuchet MS"/>
                <a:cs typeface="Trebuchet MS"/>
              </a:rPr>
              <a:t>store.docker.com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Runs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tiny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Linux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VM in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VirtualBox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via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docker-machine</a:t>
            </a:r>
            <a:endParaRPr sz="2400">
              <a:latin typeface="Courier New"/>
              <a:cs typeface="Courier New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Uses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a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bash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shell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to make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it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more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like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Linux/Mac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options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Does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b="1" spc="-5" dirty="0">
                <a:solidFill>
                  <a:srgbClr val="4547D6"/>
                </a:solidFill>
                <a:latin typeface="Trebuchet MS"/>
                <a:cs typeface="Trebuchet MS"/>
              </a:rPr>
              <a:t>not</a:t>
            </a:r>
            <a:r>
              <a:rPr sz="2800" b="1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support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Windows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Must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put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all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your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code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in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C:\Users\&lt;your-username&gt;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8797925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89785" algn="l"/>
                <a:tab pos="2904490" algn="l"/>
                <a:tab pos="5501640" algn="l"/>
                <a:tab pos="7455534" algn="l"/>
              </a:tabLst>
            </a:pP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D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</a:t>
            </a:r>
            <a:r>
              <a:rPr sz="4400" b="0" spc="-170" dirty="0">
                <a:solidFill>
                  <a:srgbClr val="341C69"/>
                </a:solidFill>
                <a:latin typeface="Arial Rounded MT Bold"/>
                <a:cs typeface="Arial Rounded MT Bold"/>
              </a:rPr>
              <a:t>ck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r	on	Windows	Se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rv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lang="en-US"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 2016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10236200" cy="27051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Windows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Server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2016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supports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native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Windows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”Docker for 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Windows”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runs on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Win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2016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but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not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required</a:t>
            </a:r>
            <a:endParaRPr sz="2800">
              <a:latin typeface="Trebuchet MS"/>
              <a:cs typeface="Trebuchet MS"/>
            </a:endParaRPr>
          </a:p>
          <a:p>
            <a:pPr marL="698500" marR="142240" lvl="1" indent="-228600">
              <a:lnSpc>
                <a:spcPts val="2500"/>
              </a:lnSpc>
              <a:spcBef>
                <a:spcPts val="5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Only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do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this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 for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when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you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 run</a:t>
            </a:r>
            <a:r>
              <a:rPr sz="24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15" dirty="0">
                <a:solidFill>
                  <a:srgbClr val="4547D6"/>
                </a:solidFill>
                <a:latin typeface="Trebuchet MS"/>
                <a:cs typeface="Trebuchet MS"/>
              </a:rPr>
              <a:t>Win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 2016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locally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 for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dev/test. NOT</a:t>
            </a:r>
            <a:r>
              <a:rPr sz="2400" spc="-4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for </a:t>
            </a:r>
            <a:r>
              <a:rPr sz="2400" spc="-70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prod</a:t>
            </a:r>
            <a:endParaRPr sz="24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No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options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previous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Windows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Server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versions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Hyper-V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can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still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run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Linux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VM's (that can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run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Docker)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just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fine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736600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89785" algn="l"/>
                <a:tab pos="2990850" algn="l"/>
                <a:tab pos="5762625" algn="l"/>
              </a:tabLst>
            </a:pP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Docker	</a:t>
            </a:r>
            <a:r>
              <a:rPr sz="4400" b="0" spc="-20" dirty="0">
                <a:solidFill>
                  <a:srgbClr val="341C69"/>
                </a:solidFill>
                <a:latin typeface="Arial Rounded MT Bold"/>
                <a:cs typeface="Arial Rounded MT Bold"/>
              </a:rPr>
              <a:t>for</a:t>
            </a:r>
            <a:r>
              <a:rPr lang="en-US" sz="4400" b="0" spc="-20" dirty="0">
                <a:solidFill>
                  <a:srgbClr val="341C69"/>
                </a:solidFill>
                <a:latin typeface="Arial Rounded MT Bold"/>
                <a:cs typeface="Arial Rounded MT Bold"/>
              </a:rPr>
              <a:t> Windows Setup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6718300" cy="24892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Install</a:t>
            </a:r>
            <a:r>
              <a:rPr sz="2800" spc="-4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0" dirty="0">
                <a:solidFill>
                  <a:srgbClr val="4547D6"/>
                </a:solidFill>
                <a:latin typeface="Trebuchet MS"/>
                <a:cs typeface="Trebuchet MS"/>
              </a:rPr>
              <a:t>Tweak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Windows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settings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Clone</a:t>
            </a:r>
            <a:r>
              <a:rPr sz="2800" spc="-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my</a:t>
            </a: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GitHub</a:t>
            </a: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repo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Get</a:t>
            </a: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code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editor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0" dirty="0">
                <a:solidFill>
                  <a:srgbClr val="4547D6"/>
                </a:solidFill>
                <a:latin typeface="Trebuchet MS"/>
                <a:cs typeface="Trebuchet MS"/>
              </a:rPr>
              <a:t>Tweak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your terminal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shell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(optional)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6746875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89785" algn="l"/>
                <a:tab pos="2990850" algn="l"/>
                <a:tab pos="5587365" algn="l"/>
              </a:tabLst>
            </a:pP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Docker	</a:t>
            </a:r>
            <a:r>
              <a:rPr sz="4400" b="0" spc="-20" dirty="0">
                <a:solidFill>
                  <a:srgbClr val="341C69"/>
                </a:solidFill>
                <a:latin typeface="Arial Rounded MT Bold"/>
                <a:cs typeface="Arial Rounded MT Bold"/>
              </a:rPr>
              <a:t>for </a:t>
            </a:r>
            <a:r>
              <a:rPr lang="en-US" sz="4400" b="0" spc="-20" dirty="0">
                <a:solidFill>
                  <a:srgbClr val="341C69"/>
                </a:solidFill>
                <a:latin typeface="Arial Rounded MT Bold"/>
                <a:cs typeface="Arial Rounded MT Bold"/>
              </a:rPr>
              <a:t>Windows </a:t>
            </a:r>
            <a:r>
              <a:rPr sz="4400" b="0" spc="-15" dirty="0">
                <a:solidFill>
                  <a:srgbClr val="341C69"/>
                </a:solidFill>
                <a:latin typeface="Arial Rounded MT Bold"/>
                <a:cs typeface="Arial Rounded MT Bold"/>
              </a:rPr>
              <a:t>Tips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841500"/>
            <a:ext cx="9821545" cy="403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8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500" spc="-15" dirty="0">
                <a:solidFill>
                  <a:srgbClr val="4547D6"/>
                </a:solidFill>
                <a:latin typeface="Trebuchet MS"/>
                <a:cs typeface="Trebuchet MS"/>
              </a:rPr>
              <a:t>PowerShell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Command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Completion: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posh-docker</a:t>
            </a:r>
            <a:endParaRPr sz="2500">
              <a:latin typeface="Trebuchet MS"/>
              <a:cs typeface="Trebuchet MS"/>
            </a:endParaRPr>
          </a:p>
          <a:p>
            <a:pPr marL="698500" lvl="1" indent="-228600">
              <a:lnSpc>
                <a:spcPts val="196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800" u="sng" spc="-5" dirty="0">
                <a:solidFill>
                  <a:srgbClr val="4547D6"/>
                </a:solidFill>
                <a:uFill>
                  <a:solidFill>
                    <a:srgbClr val="4547D6"/>
                  </a:solidFill>
                </a:uFill>
                <a:latin typeface="Trebuchet MS"/>
                <a:cs typeface="Trebuchet MS"/>
              </a:rPr>
              <a:t>https://docs.docker.com/docker-for-windows/#set-up-tab-completion-in-powershell</a:t>
            </a:r>
            <a:endParaRPr sz="1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241300" algn="l"/>
              </a:tabLst>
            </a:pP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Code</a:t>
            </a:r>
            <a:r>
              <a:rPr sz="25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paths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enabled</a:t>
            </a:r>
            <a:r>
              <a:rPr sz="25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for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Bind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Mounts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(C:\Users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by</a:t>
            </a:r>
            <a:r>
              <a:rPr sz="25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default)</a:t>
            </a:r>
            <a:endParaRPr sz="25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Bind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Mounts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work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code (but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often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not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databases)</a:t>
            </a:r>
            <a:endParaRPr sz="2500">
              <a:latin typeface="Trebuchet MS"/>
              <a:cs typeface="Trebuchet MS"/>
            </a:endParaRPr>
          </a:p>
          <a:p>
            <a:pPr marL="241300" indent="-228600">
              <a:lnSpc>
                <a:spcPts val="28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Backup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option: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use</a:t>
            </a:r>
            <a:r>
              <a:rPr sz="25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docker-machine</a:t>
            </a:r>
            <a:r>
              <a:rPr sz="2400" spc="-1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create</a:t>
            </a:r>
            <a:r>
              <a:rPr sz="2400" spc="-1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--driver</a:t>
            </a:r>
            <a:r>
              <a:rPr sz="2400" spc="-1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hyperv</a:t>
            </a:r>
            <a:endParaRPr sz="2400">
              <a:latin typeface="Courier New"/>
              <a:cs typeface="Courier New"/>
            </a:endParaRPr>
          </a:p>
          <a:p>
            <a:pPr marL="698500" lvl="1" indent="-228600">
              <a:lnSpc>
                <a:spcPts val="220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u="sng" spc="-10" dirty="0">
                <a:solidFill>
                  <a:srgbClr val="4547D6"/>
                </a:solidFill>
                <a:uFill>
                  <a:solidFill>
                    <a:srgbClr val="4547D6"/>
                  </a:solidFill>
                </a:uFill>
                <a:latin typeface="Trebuchet MS"/>
                <a:cs typeface="Trebuchet MS"/>
              </a:rPr>
              <a:t>https://docs.docker.com/machine/drivers/hyper-v/</a:t>
            </a:r>
            <a:endParaRPr sz="2000">
              <a:latin typeface="Trebuchet MS"/>
              <a:cs typeface="Trebuchet MS"/>
            </a:endParaRPr>
          </a:p>
          <a:p>
            <a:pPr marL="241300" indent="-228600">
              <a:lnSpc>
                <a:spcPts val="2850"/>
              </a:lnSpc>
              <a:spcBef>
                <a:spcPts val="200"/>
              </a:spcBef>
              <a:buFont typeface="Arial"/>
              <a:buChar char="•"/>
              <a:tabLst>
                <a:tab pos="241300" algn="l"/>
              </a:tabLst>
            </a:pP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Great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Dockerfile/Compose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file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editor: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Visual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Studio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Code</a:t>
            </a:r>
            <a:endParaRPr sz="2500">
              <a:latin typeface="Trebuchet MS"/>
              <a:cs typeface="Trebuchet MS"/>
            </a:endParaRPr>
          </a:p>
          <a:p>
            <a:pPr marL="698500" lvl="1" indent="-228600">
              <a:lnSpc>
                <a:spcPts val="201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800" u="sng" spc="-5" dirty="0">
                <a:solidFill>
                  <a:srgbClr val="4547D6"/>
                </a:solidFill>
                <a:uFill>
                  <a:solidFill>
                    <a:srgbClr val="4547D6"/>
                  </a:solidFill>
                </a:uFill>
                <a:latin typeface="Trebuchet MS"/>
                <a:cs typeface="Trebuchet MS"/>
              </a:rPr>
              <a:t>https://code.visualstudio.com/</a:t>
            </a:r>
            <a:endParaRPr sz="1800">
              <a:latin typeface="Trebuchet MS"/>
              <a:cs typeface="Trebuchet MS"/>
            </a:endParaRPr>
          </a:p>
          <a:p>
            <a:pPr marL="241300" indent="-228600">
              <a:lnSpc>
                <a:spcPts val="2850"/>
              </a:lnSpc>
              <a:spcBef>
                <a:spcPts val="240"/>
              </a:spcBef>
              <a:buFont typeface="Arial"/>
              <a:buChar char="•"/>
              <a:tabLst>
                <a:tab pos="241300" algn="l"/>
              </a:tabLst>
            </a:pP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Great</a:t>
            </a:r>
            <a:r>
              <a:rPr sz="2500" spc="-6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45" dirty="0">
                <a:solidFill>
                  <a:srgbClr val="4547D6"/>
                </a:solidFill>
                <a:latin typeface="Trebuchet MS"/>
                <a:cs typeface="Trebuchet MS"/>
              </a:rPr>
              <a:t>Terminal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UI</a:t>
            </a:r>
            <a:r>
              <a:rPr sz="25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replacement:</a:t>
            </a:r>
            <a:r>
              <a:rPr sz="25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cmder</a:t>
            </a:r>
            <a:endParaRPr sz="2500">
              <a:latin typeface="Trebuchet MS"/>
              <a:cs typeface="Trebuchet MS"/>
            </a:endParaRPr>
          </a:p>
          <a:p>
            <a:pPr marL="698500" lvl="1" indent="-228600">
              <a:lnSpc>
                <a:spcPts val="201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800" u="sng" spc="-15" dirty="0">
                <a:solidFill>
                  <a:srgbClr val="4547D6"/>
                </a:solidFill>
                <a:uFill>
                  <a:solidFill>
                    <a:srgbClr val="4547D6"/>
                  </a:solidFill>
                </a:uFill>
                <a:latin typeface="Trebuchet MS"/>
                <a:cs typeface="Trebuchet MS"/>
                <a:hlinkClick r:id="rId2"/>
              </a:rPr>
              <a:t>http://cmder.net/</a:t>
            </a:r>
            <a:endParaRPr sz="1800">
              <a:latin typeface="Trebuchet MS"/>
              <a:cs typeface="Trebuchet MS"/>
            </a:endParaRPr>
          </a:p>
          <a:p>
            <a:pPr marL="241300" indent="-228600">
              <a:lnSpc>
                <a:spcPts val="2850"/>
              </a:lnSpc>
              <a:spcBef>
                <a:spcPts val="240"/>
              </a:spcBef>
              <a:buFont typeface="Arial"/>
              <a:buChar char="•"/>
              <a:tabLst>
                <a:tab pos="241300" algn="l"/>
              </a:tabLst>
            </a:pP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Great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info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 and </a:t>
            </a:r>
            <a:r>
              <a:rPr sz="2500" spc="-20" dirty="0">
                <a:solidFill>
                  <a:srgbClr val="4547D6"/>
                </a:solidFill>
                <a:latin typeface="Trebuchet MS"/>
                <a:cs typeface="Trebuchet MS"/>
              </a:rPr>
              <a:t>troubleshooting/FAQ</a:t>
            </a:r>
            <a:endParaRPr sz="2500">
              <a:latin typeface="Trebuchet MS"/>
              <a:cs typeface="Trebuchet MS"/>
            </a:endParaRPr>
          </a:p>
          <a:p>
            <a:pPr marL="698500" lvl="1" indent="-228600">
              <a:lnSpc>
                <a:spcPts val="201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800" u="sng" spc="-10" dirty="0">
                <a:solidFill>
                  <a:srgbClr val="4547D6"/>
                </a:solidFill>
                <a:uFill>
                  <a:solidFill>
                    <a:srgbClr val="4547D6"/>
                  </a:solidFill>
                </a:uFill>
                <a:latin typeface="Trebuchet MS"/>
                <a:cs typeface="Trebuchet MS"/>
              </a:rPr>
              <a:t>https://docs.docker.com/docker-for-windows/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9523413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89785" algn="l"/>
                <a:tab pos="4333875" algn="l"/>
                <a:tab pos="5148580" algn="l"/>
                <a:tab pos="7920355" algn="l"/>
              </a:tabLst>
            </a:pP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Docker	Toolbox	</a:t>
            </a:r>
            <a:r>
              <a:rPr lang="en-US"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on Windows 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Setup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6718300" cy="29845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Install</a:t>
            </a:r>
            <a:r>
              <a:rPr sz="2800" spc="-4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Clone</a:t>
            </a:r>
            <a:r>
              <a:rPr sz="2800" spc="-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my</a:t>
            </a: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GitHub</a:t>
            </a: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repo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Start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the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Quickstart</a:t>
            </a:r>
            <a:r>
              <a:rPr sz="2800" spc="-7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45" dirty="0">
                <a:solidFill>
                  <a:srgbClr val="4547D6"/>
                </a:solidFill>
                <a:latin typeface="Trebuchet MS"/>
                <a:cs typeface="Trebuchet MS"/>
              </a:rPr>
              <a:t>Terminal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0" dirty="0">
                <a:solidFill>
                  <a:srgbClr val="4547D6"/>
                </a:solidFill>
                <a:latin typeface="Trebuchet MS"/>
                <a:cs typeface="Trebuchet MS"/>
              </a:rPr>
              <a:t>Tweak</a:t>
            </a:r>
            <a:r>
              <a:rPr sz="28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VM</a:t>
            </a:r>
            <a:r>
              <a:rPr sz="28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settings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Get</a:t>
            </a: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code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editor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0" dirty="0">
                <a:solidFill>
                  <a:srgbClr val="4547D6"/>
                </a:solidFill>
                <a:latin typeface="Trebuchet MS"/>
                <a:cs typeface="Trebuchet MS"/>
              </a:rPr>
              <a:t>Tweak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your terminal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shell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(optional)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9078913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89785" algn="l"/>
                <a:tab pos="4333875" algn="l"/>
                <a:tab pos="5148580" algn="l"/>
                <a:tab pos="7920355" algn="l"/>
              </a:tabLst>
            </a:pP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Docker	Toolbox	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on</a:t>
            </a:r>
            <a:r>
              <a:rPr lang="en-US"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 Windows Tips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828800"/>
            <a:ext cx="9515475" cy="4025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3279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Use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the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 Quickstart</a:t>
            </a:r>
            <a:r>
              <a:rPr sz="2800" spc="-6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45" dirty="0">
                <a:solidFill>
                  <a:srgbClr val="4547D6"/>
                </a:solidFill>
                <a:latin typeface="Trebuchet MS"/>
                <a:cs typeface="Trebuchet MS"/>
              </a:rPr>
              <a:t>Terminal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to start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with</a:t>
            </a:r>
            <a:endParaRPr sz="2800">
              <a:latin typeface="Trebuchet MS"/>
              <a:cs typeface="Trebuchet MS"/>
            </a:endParaRPr>
          </a:p>
          <a:p>
            <a:pPr marL="698500" lvl="1" indent="-228600">
              <a:lnSpc>
                <a:spcPts val="2760"/>
              </a:lnSpc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In</a:t>
            </a:r>
            <a:r>
              <a:rPr sz="24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background</a:t>
            </a:r>
            <a:r>
              <a:rPr sz="24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it</a:t>
            </a:r>
            <a:r>
              <a:rPr sz="24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auto-creates</a:t>
            </a:r>
            <a:r>
              <a:rPr sz="24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4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auto-starts</a:t>
            </a:r>
            <a:r>
              <a:rPr sz="24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VM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lnSpc>
                <a:spcPts val="284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Defaults</a:t>
            </a:r>
            <a:r>
              <a:rPr sz="24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4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bash</a:t>
            </a:r>
            <a:r>
              <a:rPr sz="24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shell</a:t>
            </a:r>
            <a:endParaRPr sz="24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Code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paths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enabled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for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Bind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Mounts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work in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C:\Users</a:t>
            </a:r>
            <a:r>
              <a:rPr sz="2800" spc="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b="1" dirty="0">
                <a:solidFill>
                  <a:srgbClr val="4547D6"/>
                </a:solidFill>
                <a:latin typeface="Trebuchet MS"/>
                <a:cs typeface="Trebuchet MS"/>
              </a:rPr>
              <a:t>only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Bind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Mounts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work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for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code (but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often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not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databases)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Re-create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Linux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VM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or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create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more with </a:t>
            </a:r>
            <a:r>
              <a:rPr sz="2600" dirty="0">
                <a:solidFill>
                  <a:srgbClr val="B85994"/>
                </a:solidFill>
                <a:latin typeface="Courier New"/>
                <a:cs typeface="Courier New"/>
              </a:rPr>
              <a:t>docker-machine</a:t>
            </a:r>
            <a:endParaRPr sz="2600">
              <a:latin typeface="Courier New"/>
              <a:cs typeface="Courier New"/>
            </a:endParaRPr>
          </a:p>
          <a:p>
            <a:pPr marL="241300" indent="-228600">
              <a:lnSpc>
                <a:spcPts val="3279"/>
              </a:lnSpc>
              <a:spcBef>
                <a:spcPts val="2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Great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Dockerfile/Compose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file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editor: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Visual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Studio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Code</a:t>
            </a:r>
            <a:endParaRPr sz="2800">
              <a:latin typeface="Trebuchet MS"/>
              <a:cs typeface="Trebuchet MS"/>
            </a:endParaRPr>
          </a:p>
          <a:p>
            <a:pPr marL="698500" lvl="1" indent="-228600">
              <a:lnSpc>
                <a:spcPts val="232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u="sng" spc="-5" dirty="0">
                <a:solidFill>
                  <a:srgbClr val="4547D6"/>
                </a:solidFill>
                <a:uFill>
                  <a:solidFill>
                    <a:srgbClr val="4547D6"/>
                  </a:solidFill>
                </a:uFill>
                <a:latin typeface="Trebuchet MS"/>
                <a:cs typeface="Trebuchet MS"/>
              </a:rPr>
              <a:t>https://code.visualstudio.com/</a:t>
            </a:r>
            <a:endParaRPr sz="2000">
              <a:latin typeface="Trebuchet MS"/>
              <a:cs typeface="Trebuchet MS"/>
            </a:endParaRPr>
          </a:p>
          <a:p>
            <a:pPr marL="241300" indent="-228600">
              <a:lnSpc>
                <a:spcPts val="3279"/>
              </a:lnSpc>
              <a:spcBef>
                <a:spcPts val="4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Great</a:t>
            </a:r>
            <a:r>
              <a:rPr sz="2800" spc="-7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45" dirty="0">
                <a:solidFill>
                  <a:srgbClr val="4547D6"/>
                </a:solidFill>
                <a:latin typeface="Trebuchet MS"/>
                <a:cs typeface="Trebuchet MS"/>
              </a:rPr>
              <a:t>Terminal</a:t>
            </a:r>
            <a:r>
              <a:rPr sz="28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UI</a:t>
            </a:r>
            <a:r>
              <a:rPr sz="28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replacement:</a:t>
            </a:r>
            <a:r>
              <a:rPr sz="28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cmder</a:t>
            </a:r>
            <a:endParaRPr sz="2800">
              <a:latin typeface="Trebuchet MS"/>
              <a:cs typeface="Trebuchet MS"/>
            </a:endParaRPr>
          </a:p>
          <a:p>
            <a:pPr marL="698500" lvl="1" indent="-228600">
              <a:lnSpc>
                <a:spcPts val="232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u="sng" spc="-20" dirty="0">
                <a:solidFill>
                  <a:srgbClr val="4547D6"/>
                </a:solidFill>
                <a:uFill>
                  <a:solidFill>
                    <a:srgbClr val="4547D6"/>
                  </a:solidFill>
                </a:uFill>
                <a:latin typeface="Trebuchet MS"/>
                <a:cs typeface="Trebuchet MS"/>
                <a:hlinkClick r:id="rId2"/>
              </a:rPr>
              <a:t>http://cmder.net/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7572375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89785" algn="l"/>
                <a:tab pos="2904490" algn="l"/>
                <a:tab pos="5018405" algn="l"/>
              </a:tabLst>
            </a:pP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D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</a:t>
            </a:r>
            <a:r>
              <a:rPr sz="4400" b="0" spc="-170" dirty="0">
                <a:solidFill>
                  <a:srgbClr val="341C69"/>
                </a:solidFill>
                <a:latin typeface="Arial Rounded MT Bold"/>
                <a:cs typeface="Arial Rounded MT Bold"/>
              </a:rPr>
              <a:t>ck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r	on	m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ac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OS	O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v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vi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w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828800"/>
            <a:ext cx="10132695" cy="395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spc="-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Mac</a:t>
            </a:r>
            <a:endParaRPr sz="28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5" dirty="0">
                <a:solidFill>
                  <a:srgbClr val="4547D6"/>
                </a:solidFill>
                <a:latin typeface="Trebuchet MS"/>
                <a:cs typeface="Trebuchet MS"/>
              </a:rPr>
              <a:t>Requires</a:t>
            </a:r>
            <a:r>
              <a:rPr sz="2400" spc="-5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40" dirty="0">
                <a:solidFill>
                  <a:srgbClr val="4547D6"/>
                </a:solidFill>
                <a:latin typeface="Trebuchet MS"/>
                <a:cs typeface="Trebuchet MS"/>
              </a:rPr>
              <a:t>Yosemite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10.10.3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(2014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 release)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0" dirty="0">
                <a:solidFill>
                  <a:srgbClr val="4547D6"/>
                </a:solidFill>
                <a:latin typeface="Trebuchet MS"/>
                <a:cs typeface="Trebuchet MS"/>
              </a:rPr>
              <a:t>Yosemite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 works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with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2007-2008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 Mac's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newer</a:t>
            </a:r>
            <a:endParaRPr sz="24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spc="-8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5" dirty="0">
                <a:solidFill>
                  <a:srgbClr val="4547D6"/>
                </a:solidFill>
                <a:latin typeface="Trebuchet MS"/>
                <a:cs typeface="Trebuchet MS"/>
              </a:rPr>
              <a:t>Toolbox</a:t>
            </a:r>
            <a:endParaRPr sz="28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Snow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Leopard,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Lion,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Mountain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Lion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 (10.6-10.8)</a:t>
            </a:r>
            <a:endParaRPr sz="24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in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Linux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VM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in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Windows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VM</a:t>
            </a:r>
            <a:endParaRPr sz="28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Not usually possible,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only works with Vmware Fusion</a:t>
            </a:r>
            <a:endParaRPr sz="24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Don't use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homebrew (brew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install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docker), it's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CLI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only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6037263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89785" algn="l"/>
                <a:tab pos="2990850" algn="l"/>
                <a:tab pos="4434840" algn="l"/>
              </a:tabLst>
            </a:pP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Docker	</a:t>
            </a:r>
            <a:r>
              <a:rPr sz="4400" b="0" spc="-20" dirty="0">
                <a:solidFill>
                  <a:srgbClr val="341C69"/>
                </a:solidFill>
                <a:latin typeface="Arial Rounded MT Bold"/>
                <a:cs typeface="Arial Rounded MT Bold"/>
              </a:rPr>
              <a:t>for	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Mac:	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Setup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6718300" cy="24892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Install</a:t>
            </a:r>
            <a:r>
              <a:rPr sz="2800" spc="-4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0" dirty="0">
                <a:solidFill>
                  <a:srgbClr val="4547D6"/>
                </a:solidFill>
                <a:latin typeface="Trebuchet MS"/>
                <a:cs typeface="Trebuchet MS"/>
              </a:rPr>
              <a:t>Tweak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Mac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settings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Clone</a:t>
            </a:r>
            <a:r>
              <a:rPr sz="2800" spc="-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my</a:t>
            </a: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GitHub</a:t>
            </a: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repo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Get</a:t>
            </a: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code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editor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0" dirty="0">
                <a:solidFill>
                  <a:srgbClr val="4547D6"/>
                </a:solidFill>
                <a:latin typeface="Trebuchet MS"/>
                <a:cs typeface="Trebuchet MS"/>
              </a:rPr>
              <a:t>Tweak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your terminal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shell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(optional)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5419725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89785" algn="l"/>
                <a:tab pos="2990850" algn="l"/>
              </a:tabLst>
            </a:pP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Docker	</a:t>
            </a:r>
            <a:r>
              <a:rPr sz="4400" b="0" spc="-20" dirty="0">
                <a:solidFill>
                  <a:srgbClr val="341C69"/>
                </a:solidFill>
                <a:latin typeface="Arial Rounded MT Bold"/>
                <a:cs typeface="Arial Rounded MT Bold"/>
              </a:rPr>
              <a:t>for	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Mac</a:t>
            </a:r>
            <a:r>
              <a:rPr sz="4400" b="0" spc="-5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15" dirty="0">
                <a:solidFill>
                  <a:srgbClr val="341C69"/>
                </a:solidFill>
                <a:latin typeface="Arial Rounded MT Bold"/>
                <a:cs typeface="Arial Rounded MT Bold"/>
              </a:rPr>
              <a:t>Tips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841500"/>
            <a:ext cx="7566025" cy="3977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19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900" dirty="0">
                <a:solidFill>
                  <a:srgbClr val="4547D6"/>
                </a:solidFill>
                <a:latin typeface="Trebuchet MS"/>
                <a:cs typeface="Trebuchet MS"/>
              </a:rPr>
              <a:t>Bash</a:t>
            </a:r>
            <a:r>
              <a:rPr sz="19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4547D6"/>
                </a:solidFill>
                <a:latin typeface="Trebuchet MS"/>
                <a:cs typeface="Trebuchet MS"/>
              </a:rPr>
              <a:t>Command</a:t>
            </a:r>
            <a:r>
              <a:rPr sz="1900" spc="-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4547D6"/>
                </a:solidFill>
                <a:latin typeface="Trebuchet MS"/>
                <a:cs typeface="Trebuchet MS"/>
              </a:rPr>
              <a:t>Completion</a:t>
            </a:r>
            <a:endParaRPr sz="1900">
              <a:latin typeface="Trebuchet MS"/>
              <a:cs typeface="Trebuchet MS"/>
            </a:endParaRPr>
          </a:p>
          <a:p>
            <a:pPr marL="698500" lvl="1" indent="-228600">
              <a:lnSpc>
                <a:spcPts val="159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400" u="sng" spc="-5" dirty="0">
                <a:solidFill>
                  <a:srgbClr val="4547D6"/>
                </a:solidFill>
                <a:uFill>
                  <a:solidFill>
                    <a:srgbClr val="4547D6"/>
                  </a:solidFill>
                </a:uFill>
                <a:latin typeface="Trebuchet MS"/>
                <a:cs typeface="Trebuchet MS"/>
              </a:rPr>
              <a:t>https://docs.docker.com/docker-for-mac/#installing-bash-completion</a:t>
            </a:r>
            <a:endParaRPr sz="14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900" spc="-5" dirty="0">
                <a:solidFill>
                  <a:srgbClr val="4547D6"/>
                </a:solidFill>
                <a:latin typeface="Trebuchet MS"/>
                <a:cs typeface="Trebuchet MS"/>
              </a:rPr>
              <a:t>Code</a:t>
            </a:r>
            <a:r>
              <a:rPr sz="19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4547D6"/>
                </a:solidFill>
                <a:latin typeface="Trebuchet MS"/>
                <a:cs typeface="Trebuchet MS"/>
              </a:rPr>
              <a:t>paths</a:t>
            </a:r>
            <a:r>
              <a:rPr sz="19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4547D6"/>
                </a:solidFill>
                <a:latin typeface="Trebuchet MS"/>
                <a:cs typeface="Trebuchet MS"/>
              </a:rPr>
              <a:t>enabled</a:t>
            </a:r>
            <a:r>
              <a:rPr sz="19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4547D6"/>
                </a:solidFill>
                <a:latin typeface="Trebuchet MS"/>
                <a:cs typeface="Trebuchet MS"/>
              </a:rPr>
              <a:t>for </a:t>
            </a:r>
            <a:r>
              <a:rPr sz="1900" dirty="0">
                <a:solidFill>
                  <a:srgbClr val="4547D6"/>
                </a:solidFill>
                <a:latin typeface="Trebuchet MS"/>
                <a:cs typeface="Trebuchet MS"/>
              </a:rPr>
              <a:t>Bind</a:t>
            </a:r>
            <a:r>
              <a:rPr sz="19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4547D6"/>
                </a:solidFill>
                <a:latin typeface="Trebuchet MS"/>
                <a:cs typeface="Trebuchet MS"/>
              </a:rPr>
              <a:t>Mounts</a:t>
            </a:r>
            <a:r>
              <a:rPr sz="19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4547D6"/>
                </a:solidFill>
                <a:latin typeface="Trebuchet MS"/>
                <a:cs typeface="Trebuchet MS"/>
              </a:rPr>
              <a:t>(/Users</a:t>
            </a:r>
            <a:r>
              <a:rPr sz="19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4547D6"/>
                </a:solidFill>
                <a:latin typeface="Trebuchet MS"/>
                <a:cs typeface="Trebuchet MS"/>
              </a:rPr>
              <a:t>by</a:t>
            </a:r>
            <a:r>
              <a:rPr sz="19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4547D6"/>
                </a:solidFill>
                <a:latin typeface="Trebuchet MS"/>
                <a:cs typeface="Trebuchet MS"/>
              </a:rPr>
              <a:t>default)</a:t>
            </a:r>
            <a:endParaRPr sz="19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900" dirty="0">
                <a:solidFill>
                  <a:srgbClr val="4547D6"/>
                </a:solidFill>
                <a:latin typeface="Trebuchet MS"/>
                <a:cs typeface="Trebuchet MS"/>
              </a:rPr>
              <a:t>Bind</a:t>
            </a:r>
            <a:r>
              <a:rPr sz="19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4547D6"/>
                </a:solidFill>
                <a:latin typeface="Trebuchet MS"/>
                <a:cs typeface="Trebuchet MS"/>
              </a:rPr>
              <a:t>Mounts</a:t>
            </a:r>
            <a:r>
              <a:rPr sz="1900" spc="-5" dirty="0">
                <a:solidFill>
                  <a:srgbClr val="4547D6"/>
                </a:solidFill>
                <a:latin typeface="Trebuchet MS"/>
                <a:cs typeface="Trebuchet MS"/>
              </a:rPr>
              <a:t> work </a:t>
            </a:r>
            <a:r>
              <a:rPr sz="1900" dirty="0">
                <a:solidFill>
                  <a:srgbClr val="4547D6"/>
                </a:solidFill>
                <a:latin typeface="Trebuchet MS"/>
                <a:cs typeface="Trebuchet MS"/>
              </a:rPr>
              <a:t>for </a:t>
            </a:r>
            <a:r>
              <a:rPr sz="1900" spc="-5" dirty="0">
                <a:solidFill>
                  <a:srgbClr val="4547D6"/>
                </a:solidFill>
                <a:latin typeface="Trebuchet MS"/>
                <a:cs typeface="Trebuchet MS"/>
              </a:rPr>
              <a:t>code</a:t>
            </a:r>
            <a:r>
              <a:rPr sz="1900" dirty="0">
                <a:solidFill>
                  <a:srgbClr val="4547D6"/>
                </a:solidFill>
                <a:latin typeface="Trebuchet MS"/>
                <a:cs typeface="Trebuchet MS"/>
              </a:rPr>
              <a:t> and</a:t>
            </a:r>
            <a:r>
              <a:rPr sz="19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4547D6"/>
                </a:solidFill>
                <a:latin typeface="Trebuchet MS"/>
                <a:cs typeface="Trebuchet MS"/>
              </a:rPr>
              <a:t>(usually) databases</a:t>
            </a:r>
            <a:endParaRPr sz="1900">
              <a:latin typeface="Trebuchet MS"/>
              <a:cs typeface="Trebuchet MS"/>
            </a:endParaRPr>
          </a:p>
          <a:p>
            <a:pPr marL="241300" indent="-228600">
              <a:lnSpc>
                <a:spcPts val="2240"/>
              </a:lnSpc>
              <a:spcBef>
                <a:spcPts val="32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900" spc="-20" dirty="0">
                <a:solidFill>
                  <a:srgbClr val="4547D6"/>
                </a:solidFill>
                <a:latin typeface="Trebuchet MS"/>
                <a:cs typeface="Trebuchet MS"/>
              </a:rPr>
              <a:t>Run</a:t>
            </a:r>
            <a:r>
              <a:rPr sz="19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4547D6"/>
                </a:solidFill>
                <a:latin typeface="Trebuchet MS"/>
                <a:cs typeface="Trebuchet MS"/>
              </a:rPr>
              <a:t>more</a:t>
            </a:r>
            <a:r>
              <a:rPr sz="19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4547D6"/>
                </a:solidFill>
                <a:latin typeface="Trebuchet MS"/>
                <a:cs typeface="Trebuchet MS"/>
              </a:rPr>
              <a:t>nodes:</a:t>
            </a:r>
            <a:r>
              <a:rPr sz="19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B85994"/>
                </a:solidFill>
                <a:latin typeface="Courier New"/>
                <a:cs typeface="Courier New"/>
              </a:rPr>
              <a:t>docker-machine</a:t>
            </a:r>
            <a:r>
              <a:rPr sz="1800" spc="-1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B85994"/>
                </a:solidFill>
                <a:latin typeface="Courier New"/>
                <a:cs typeface="Courier New"/>
              </a:rPr>
              <a:t>create</a:t>
            </a:r>
            <a:r>
              <a:rPr sz="1800" spc="-2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B85994"/>
                </a:solidFill>
                <a:latin typeface="Courier New"/>
                <a:cs typeface="Courier New"/>
              </a:rPr>
              <a:t>--driver</a:t>
            </a:r>
            <a:endParaRPr sz="1800">
              <a:latin typeface="Courier New"/>
              <a:cs typeface="Courier New"/>
            </a:endParaRPr>
          </a:p>
          <a:p>
            <a:pPr marL="698500" lvl="1" indent="-228600">
              <a:lnSpc>
                <a:spcPts val="188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600" dirty="0">
                <a:solidFill>
                  <a:srgbClr val="4547D6"/>
                </a:solidFill>
                <a:latin typeface="Trebuchet MS"/>
                <a:cs typeface="Trebuchet MS"/>
              </a:rPr>
              <a:t>Fusion,</a:t>
            </a:r>
            <a:r>
              <a:rPr sz="1600" spc="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4547D6"/>
                </a:solidFill>
                <a:latin typeface="Trebuchet MS"/>
                <a:cs typeface="Trebuchet MS"/>
              </a:rPr>
              <a:t>VirtualBox,</a:t>
            </a:r>
            <a:r>
              <a:rPr sz="1600" spc="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4547D6"/>
                </a:solidFill>
                <a:latin typeface="Trebuchet MS"/>
                <a:cs typeface="Trebuchet MS"/>
              </a:rPr>
              <a:t>Parallels,</a:t>
            </a:r>
            <a:r>
              <a:rPr sz="1600" spc="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4547D6"/>
                </a:solidFill>
                <a:latin typeface="Trebuchet MS"/>
                <a:cs typeface="Trebuchet MS"/>
              </a:rPr>
              <a:t>etc.</a:t>
            </a:r>
            <a:r>
              <a:rPr sz="1600" spc="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500" u="sng" spc="-10" dirty="0">
                <a:solidFill>
                  <a:srgbClr val="4547D6"/>
                </a:solidFill>
                <a:uFill>
                  <a:solidFill>
                    <a:srgbClr val="4547D6"/>
                  </a:solidFill>
                </a:uFill>
                <a:latin typeface="Trebuchet MS"/>
                <a:cs typeface="Trebuchet MS"/>
              </a:rPr>
              <a:t>https://docs.docker.com/machine/drivers/</a:t>
            </a:r>
            <a:endParaRPr sz="1500">
              <a:latin typeface="Trebuchet MS"/>
              <a:cs typeface="Trebuchet MS"/>
            </a:endParaRPr>
          </a:p>
          <a:p>
            <a:pPr marL="241300" indent="-228600">
              <a:lnSpc>
                <a:spcPts val="2190"/>
              </a:lnSpc>
              <a:spcBef>
                <a:spcPts val="38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900" dirty="0">
                <a:solidFill>
                  <a:srgbClr val="4547D6"/>
                </a:solidFill>
                <a:latin typeface="Trebuchet MS"/>
                <a:cs typeface="Trebuchet MS"/>
              </a:rPr>
              <a:t>Great</a:t>
            </a:r>
            <a:r>
              <a:rPr sz="19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4547D6"/>
                </a:solidFill>
                <a:latin typeface="Trebuchet MS"/>
                <a:cs typeface="Trebuchet MS"/>
              </a:rPr>
              <a:t>Dockerfile/Compose</a:t>
            </a:r>
            <a:r>
              <a:rPr sz="19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4547D6"/>
                </a:solidFill>
                <a:latin typeface="Trebuchet MS"/>
                <a:cs typeface="Trebuchet MS"/>
              </a:rPr>
              <a:t>file</a:t>
            </a:r>
            <a:r>
              <a:rPr sz="19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4547D6"/>
                </a:solidFill>
                <a:latin typeface="Trebuchet MS"/>
                <a:cs typeface="Trebuchet MS"/>
              </a:rPr>
              <a:t>editor:</a:t>
            </a:r>
            <a:r>
              <a:rPr sz="1900" spc="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4547D6"/>
                </a:solidFill>
                <a:latin typeface="Trebuchet MS"/>
                <a:cs typeface="Trebuchet MS"/>
              </a:rPr>
              <a:t>Visual</a:t>
            </a:r>
            <a:r>
              <a:rPr sz="19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4547D6"/>
                </a:solidFill>
                <a:latin typeface="Trebuchet MS"/>
                <a:cs typeface="Trebuchet MS"/>
              </a:rPr>
              <a:t>Studio</a:t>
            </a:r>
            <a:r>
              <a:rPr sz="19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4547D6"/>
                </a:solidFill>
                <a:latin typeface="Trebuchet MS"/>
                <a:cs typeface="Trebuchet MS"/>
              </a:rPr>
              <a:t>Code</a:t>
            </a:r>
            <a:endParaRPr sz="1900">
              <a:latin typeface="Trebuchet MS"/>
              <a:cs typeface="Trebuchet MS"/>
            </a:endParaRPr>
          </a:p>
          <a:p>
            <a:pPr marL="698500" lvl="1" indent="-228600">
              <a:lnSpc>
                <a:spcPts val="159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400" u="sng" spc="-5" dirty="0">
                <a:solidFill>
                  <a:srgbClr val="4547D6"/>
                </a:solidFill>
                <a:uFill>
                  <a:solidFill>
                    <a:srgbClr val="4547D6"/>
                  </a:solidFill>
                </a:uFill>
                <a:latin typeface="Trebuchet MS"/>
                <a:cs typeface="Trebuchet MS"/>
              </a:rPr>
              <a:t>https://code.visualstudio.com/</a:t>
            </a:r>
            <a:endParaRPr sz="1400">
              <a:latin typeface="Trebuchet MS"/>
              <a:cs typeface="Trebuchet MS"/>
            </a:endParaRPr>
          </a:p>
          <a:p>
            <a:pPr marL="241300" indent="-228600">
              <a:lnSpc>
                <a:spcPts val="2240"/>
              </a:lnSpc>
              <a:spcBef>
                <a:spcPts val="42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900" spc="-5" dirty="0">
                <a:solidFill>
                  <a:srgbClr val="4547D6"/>
                </a:solidFill>
                <a:latin typeface="Trebuchet MS"/>
                <a:cs typeface="Trebuchet MS"/>
              </a:rPr>
              <a:t>Great</a:t>
            </a:r>
            <a:r>
              <a:rPr sz="1900" spc="-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00" spc="-35" dirty="0">
                <a:solidFill>
                  <a:srgbClr val="4547D6"/>
                </a:solidFill>
                <a:latin typeface="Trebuchet MS"/>
                <a:cs typeface="Trebuchet MS"/>
              </a:rPr>
              <a:t>Terminal</a:t>
            </a:r>
            <a:r>
              <a:rPr sz="19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4547D6"/>
                </a:solidFill>
                <a:latin typeface="Trebuchet MS"/>
                <a:cs typeface="Trebuchet MS"/>
              </a:rPr>
              <a:t>replacement:</a:t>
            </a:r>
            <a:r>
              <a:rPr sz="19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00" spc="-45" dirty="0">
                <a:solidFill>
                  <a:srgbClr val="4547D6"/>
                </a:solidFill>
                <a:latin typeface="Trebuchet MS"/>
                <a:cs typeface="Trebuchet MS"/>
              </a:rPr>
              <a:t>iTerm2</a:t>
            </a:r>
            <a:endParaRPr sz="1900">
              <a:latin typeface="Trebuchet MS"/>
              <a:cs typeface="Trebuchet MS"/>
            </a:endParaRPr>
          </a:p>
          <a:p>
            <a:pPr marL="698500" lvl="1" indent="-228600">
              <a:lnSpc>
                <a:spcPts val="188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600" u="sng" spc="-10" dirty="0">
                <a:solidFill>
                  <a:srgbClr val="4547D6"/>
                </a:solidFill>
                <a:uFill>
                  <a:solidFill>
                    <a:srgbClr val="4547D6"/>
                  </a:solidFill>
                </a:uFill>
                <a:latin typeface="Trebuchet MS"/>
                <a:cs typeface="Trebuchet MS"/>
              </a:rPr>
              <a:t>https</a:t>
            </a:r>
            <a:r>
              <a:rPr sz="1600" u="sng" spc="-10" dirty="0">
                <a:solidFill>
                  <a:srgbClr val="4547D6"/>
                </a:solidFill>
                <a:uFill>
                  <a:solidFill>
                    <a:srgbClr val="4547D6"/>
                  </a:solidFill>
                </a:uFill>
                <a:latin typeface="Trebuchet MS"/>
                <a:cs typeface="Trebuchet MS"/>
                <a:hlinkClick r:id="rId2"/>
              </a:rPr>
              <a:t>://ww</a:t>
            </a:r>
            <a:r>
              <a:rPr sz="1600" u="sng" spc="-10" dirty="0">
                <a:solidFill>
                  <a:srgbClr val="4547D6"/>
                </a:solidFill>
                <a:uFill>
                  <a:solidFill>
                    <a:srgbClr val="4547D6"/>
                  </a:solidFill>
                </a:uFill>
                <a:latin typeface="Trebuchet MS"/>
                <a:cs typeface="Trebuchet MS"/>
              </a:rPr>
              <a:t>w</a:t>
            </a:r>
            <a:r>
              <a:rPr sz="1600" u="sng" spc="-10" dirty="0">
                <a:solidFill>
                  <a:srgbClr val="4547D6"/>
                </a:solidFill>
                <a:uFill>
                  <a:solidFill>
                    <a:srgbClr val="4547D6"/>
                  </a:solidFill>
                </a:uFill>
                <a:latin typeface="Trebuchet MS"/>
                <a:cs typeface="Trebuchet MS"/>
                <a:hlinkClick r:id="rId2"/>
              </a:rPr>
              <a:t>.iterm2.co</a:t>
            </a:r>
            <a:r>
              <a:rPr sz="1600" u="sng" spc="-10" dirty="0">
                <a:solidFill>
                  <a:srgbClr val="4547D6"/>
                </a:solidFill>
                <a:uFill>
                  <a:solidFill>
                    <a:srgbClr val="4547D6"/>
                  </a:solidFill>
                </a:uFill>
                <a:latin typeface="Trebuchet MS"/>
                <a:cs typeface="Trebuchet MS"/>
              </a:rPr>
              <a:t>m/</a:t>
            </a:r>
            <a:endParaRPr sz="1600">
              <a:latin typeface="Trebuchet MS"/>
              <a:cs typeface="Trebuchet MS"/>
            </a:endParaRPr>
          </a:p>
          <a:p>
            <a:pPr marL="241300" indent="-228600">
              <a:lnSpc>
                <a:spcPts val="2190"/>
              </a:lnSpc>
              <a:spcBef>
                <a:spcPts val="38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900" dirty="0">
                <a:solidFill>
                  <a:srgbClr val="4547D6"/>
                </a:solidFill>
                <a:latin typeface="Trebuchet MS"/>
                <a:cs typeface="Trebuchet MS"/>
              </a:rPr>
              <a:t>Great</a:t>
            </a:r>
            <a:r>
              <a:rPr sz="1900" spc="-5" dirty="0">
                <a:solidFill>
                  <a:srgbClr val="4547D6"/>
                </a:solidFill>
                <a:latin typeface="Trebuchet MS"/>
                <a:cs typeface="Trebuchet MS"/>
              </a:rPr>
              <a:t> info </a:t>
            </a:r>
            <a:r>
              <a:rPr sz="1900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19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00" spc="-15" dirty="0">
                <a:solidFill>
                  <a:srgbClr val="4547D6"/>
                </a:solidFill>
                <a:latin typeface="Trebuchet MS"/>
                <a:cs typeface="Trebuchet MS"/>
              </a:rPr>
              <a:t>troubleshooting/FAQ</a:t>
            </a:r>
            <a:endParaRPr sz="1900">
              <a:latin typeface="Trebuchet MS"/>
              <a:cs typeface="Trebuchet MS"/>
            </a:endParaRPr>
          </a:p>
          <a:p>
            <a:pPr marL="698500" lvl="1" indent="-228600">
              <a:lnSpc>
                <a:spcPts val="183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600" u="sng" spc="-10" dirty="0">
                <a:solidFill>
                  <a:srgbClr val="4547D6"/>
                </a:solidFill>
                <a:uFill>
                  <a:solidFill>
                    <a:srgbClr val="4547D6"/>
                  </a:solidFill>
                </a:uFill>
                <a:latin typeface="Trebuchet MS"/>
                <a:cs typeface="Trebuchet MS"/>
              </a:rPr>
              <a:t>https://docs.docker.com/docker-for-mac/</a:t>
            </a:r>
            <a:endParaRPr sz="1600">
              <a:latin typeface="Trebuchet MS"/>
              <a:cs typeface="Trebuchet MS"/>
            </a:endParaRPr>
          </a:p>
          <a:p>
            <a:pPr marL="241300" indent="-228600">
              <a:lnSpc>
                <a:spcPts val="2240"/>
              </a:lnSpc>
              <a:spcBef>
                <a:spcPts val="38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900" dirty="0">
                <a:solidFill>
                  <a:srgbClr val="4547D6"/>
                </a:solidFill>
                <a:latin typeface="Trebuchet MS"/>
                <a:cs typeface="Trebuchet MS"/>
              </a:rPr>
              <a:t>My</a:t>
            </a:r>
            <a:r>
              <a:rPr sz="19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4547D6"/>
                </a:solidFill>
                <a:latin typeface="Trebuchet MS"/>
                <a:cs typeface="Trebuchet MS"/>
              </a:rPr>
              <a:t>Shell</a:t>
            </a:r>
            <a:r>
              <a:rPr sz="19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4547D6"/>
                </a:solidFill>
                <a:latin typeface="Trebuchet MS"/>
                <a:cs typeface="Trebuchet MS"/>
              </a:rPr>
              <a:t>Setup</a:t>
            </a:r>
            <a:r>
              <a:rPr sz="19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00" spc="-35" dirty="0">
                <a:solidFill>
                  <a:srgbClr val="4547D6"/>
                </a:solidFill>
                <a:latin typeface="Trebuchet MS"/>
                <a:cs typeface="Trebuchet MS"/>
              </a:rPr>
              <a:t>(iTerm2</a:t>
            </a:r>
            <a:r>
              <a:rPr sz="19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4547D6"/>
                </a:solidFill>
                <a:latin typeface="Trebuchet MS"/>
                <a:cs typeface="Trebuchet MS"/>
              </a:rPr>
              <a:t>+</a:t>
            </a:r>
            <a:r>
              <a:rPr sz="19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4547D6"/>
                </a:solidFill>
                <a:latin typeface="Trebuchet MS"/>
                <a:cs typeface="Trebuchet MS"/>
              </a:rPr>
              <a:t>oh-my-zsh</a:t>
            </a:r>
            <a:r>
              <a:rPr sz="19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4547D6"/>
                </a:solidFill>
                <a:latin typeface="Trebuchet MS"/>
                <a:cs typeface="Trebuchet MS"/>
              </a:rPr>
              <a:t>+</a:t>
            </a:r>
            <a:r>
              <a:rPr sz="19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4547D6"/>
                </a:solidFill>
                <a:latin typeface="Trebuchet MS"/>
                <a:cs typeface="Trebuchet MS"/>
              </a:rPr>
              <a:t>much</a:t>
            </a:r>
            <a:r>
              <a:rPr sz="19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4547D6"/>
                </a:solidFill>
                <a:latin typeface="Trebuchet MS"/>
                <a:cs typeface="Trebuchet MS"/>
              </a:rPr>
              <a:t>more)</a:t>
            </a:r>
            <a:endParaRPr sz="1900">
              <a:latin typeface="Trebuchet MS"/>
              <a:cs typeface="Trebuchet MS"/>
            </a:endParaRPr>
          </a:p>
          <a:p>
            <a:pPr marL="698500" lvl="1" indent="-228600">
              <a:lnSpc>
                <a:spcPts val="188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600" u="sng" spc="-15" dirty="0">
                <a:solidFill>
                  <a:srgbClr val="4547D6"/>
                </a:solidFill>
                <a:uFill>
                  <a:solidFill>
                    <a:srgbClr val="4547D6"/>
                  </a:solidFill>
                </a:uFill>
                <a:latin typeface="Trebuchet MS"/>
                <a:cs typeface="Trebuchet MS"/>
                <a:hlinkClick r:id="rId3"/>
              </a:rPr>
              <a:t>http://www.bretfisher.com/shell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4365625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89785" algn="l"/>
                <a:tab pos="2904490" algn="l"/>
              </a:tabLst>
            </a:pP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D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</a:t>
            </a:r>
            <a:r>
              <a:rPr sz="4400" b="0" spc="-170" dirty="0">
                <a:solidFill>
                  <a:srgbClr val="341C69"/>
                </a:solidFill>
                <a:latin typeface="Arial Rounded MT Bold"/>
                <a:cs typeface="Arial Rounded MT Bold"/>
              </a:rPr>
              <a:t>ck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r	on	</a:t>
            </a:r>
            <a:r>
              <a:rPr sz="4400" b="0" spc="-415" dirty="0">
                <a:solidFill>
                  <a:srgbClr val="341C69"/>
                </a:solidFill>
                <a:latin typeface="Arial Rounded MT Bold"/>
                <a:cs typeface="Arial Rounded MT Bold"/>
              </a:rPr>
              <a:t>Li</a:t>
            </a:r>
            <a:r>
              <a:rPr sz="4400" b="0" spc="-475" dirty="0">
                <a:solidFill>
                  <a:srgbClr val="341C69"/>
                </a:solidFill>
                <a:latin typeface="Arial Rounded MT Bold"/>
                <a:cs typeface="Arial Rounded MT Bold"/>
              </a:rPr>
              <a:t>n</a:t>
            </a:r>
            <a:r>
              <a:rPr sz="4400" b="0" spc="-415" dirty="0">
                <a:solidFill>
                  <a:srgbClr val="341C69"/>
                </a:solidFill>
                <a:latin typeface="Arial Rounded MT Bold"/>
                <a:cs typeface="Arial Rounded MT Bold"/>
              </a:rPr>
              <a:t>ux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818741"/>
            <a:ext cx="10402570" cy="373380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215900" indent="-2032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215900" algn="l"/>
              </a:tabLst>
            </a:pP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Easiest</a:t>
            </a:r>
            <a:r>
              <a:rPr sz="26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install/setup,</a:t>
            </a:r>
            <a:r>
              <a:rPr sz="26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best</a:t>
            </a:r>
            <a:r>
              <a:rPr sz="26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native</a:t>
            </a:r>
            <a:r>
              <a:rPr sz="26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experience</a:t>
            </a:r>
            <a:endParaRPr sz="2600">
              <a:latin typeface="Trebuchet MS"/>
              <a:cs typeface="Trebuchet MS"/>
            </a:endParaRPr>
          </a:p>
          <a:p>
            <a:pPr marL="215900" indent="-203200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215900" algn="l"/>
              </a:tabLst>
            </a:pP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Three main ways to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install: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 script,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store,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 or</a:t>
            </a:r>
            <a:r>
              <a:rPr sz="2600" spc="-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10" dirty="0">
                <a:solidFill>
                  <a:srgbClr val="B85994"/>
                </a:solidFill>
                <a:latin typeface="Courier New"/>
                <a:cs typeface="Courier New"/>
              </a:rPr>
              <a:t>docker-machine</a:t>
            </a:r>
            <a:endParaRPr sz="2400">
              <a:latin typeface="Courier New"/>
              <a:cs typeface="Courier New"/>
            </a:endParaRPr>
          </a:p>
          <a:p>
            <a:pPr marL="215900" indent="-203200">
              <a:lnSpc>
                <a:spcPts val="3035"/>
              </a:lnSpc>
              <a:spcBef>
                <a:spcPts val="280"/>
              </a:spcBef>
              <a:buFont typeface="Arial"/>
              <a:buChar char="•"/>
              <a:tabLst>
                <a:tab pos="215900" algn="l"/>
              </a:tabLst>
            </a:pPr>
            <a:r>
              <a:rPr sz="2600" spc="-25" dirty="0">
                <a:solidFill>
                  <a:srgbClr val="4547D6"/>
                </a:solidFill>
                <a:latin typeface="Trebuchet MS"/>
                <a:cs typeface="Trebuchet MS"/>
              </a:rPr>
              <a:t>get.docker.com</a:t>
            </a:r>
            <a:r>
              <a:rPr sz="26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script</a:t>
            </a:r>
            <a:r>
              <a:rPr sz="26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(latest</a:t>
            </a:r>
            <a:r>
              <a:rPr sz="26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Edge</a:t>
            </a:r>
            <a:r>
              <a:rPr sz="26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release)</a:t>
            </a:r>
            <a:endParaRPr sz="2600">
              <a:latin typeface="Trebuchet MS"/>
              <a:cs typeface="Trebuchet MS"/>
            </a:endParaRPr>
          </a:p>
          <a:p>
            <a:pPr marL="673100" lvl="1" indent="-203200">
              <a:lnSpc>
                <a:spcPts val="2375"/>
              </a:lnSpc>
              <a:buFont typeface="Arial"/>
              <a:buChar char="•"/>
              <a:tabLst>
                <a:tab pos="673100" algn="l"/>
              </a:tabLst>
            </a:pPr>
            <a:r>
              <a:rPr sz="2050" spc="-10" dirty="0">
                <a:solidFill>
                  <a:srgbClr val="B85994"/>
                </a:solidFill>
                <a:latin typeface="Courier New"/>
                <a:cs typeface="Courier New"/>
              </a:rPr>
              <a:t>curl</a:t>
            </a:r>
            <a:r>
              <a:rPr sz="2050" spc="-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050" spc="-10" dirty="0">
                <a:solidFill>
                  <a:srgbClr val="B85994"/>
                </a:solidFill>
                <a:latin typeface="Courier New"/>
                <a:cs typeface="Courier New"/>
              </a:rPr>
              <a:t>-sSL</a:t>
            </a:r>
            <a:r>
              <a:rPr sz="2050" spc="-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050" spc="-10" dirty="0">
                <a:solidFill>
                  <a:srgbClr val="B85994"/>
                </a:solidFill>
                <a:latin typeface="Courier New"/>
                <a:cs typeface="Courier New"/>
              </a:rPr>
              <a:t>https://get.docker.com/</a:t>
            </a:r>
            <a:r>
              <a:rPr sz="2050" spc="-5" dirty="0">
                <a:solidFill>
                  <a:srgbClr val="B85994"/>
                </a:solidFill>
                <a:latin typeface="Courier New"/>
                <a:cs typeface="Courier New"/>
              </a:rPr>
              <a:t> | sh</a:t>
            </a:r>
            <a:endParaRPr sz="2050">
              <a:latin typeface="Courier New"/>
              <a:cs typeface="Courier New"/>
            </a:endParaRPr>
          </a:p>
          <a:p>
            <a:pPr marL="215900" indent="-203200">
              <a:lnSpc>
                <a:spcPct val="100000"/>
              </a:lnSpc>
              <a:spcBef>
                <a:spcPts val="390"/>
              </a:spcBef>
              <a:buFont typeface="Arial"/>
              <a:buChar char="•"/>
              <a:tabLst>
                <a:tab pos="215900" algn="l"/>
              </a:tabLst>
            </a:pPr>
            <a:r>
              <a:rPr sz="2600" u="sng" spc="-25" dirty="0">
                <a:solidFill>
                  <a:srgbClr val="4547D6"/>
                </a:solidFill>
                <a:uFill>
                  <a:solidFill>
                    <a:srgbClr val="4547D6"/>
                  </a:solidFill>
                </a:uFill>
                <a:latin typeface="Trebuchet MS"/>
                <a:cs typeface="Trebuchet MS"/>
              </a:rPr>
              <a:t>store.docker.com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has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instructions</a:t>
            </a:r>
            <a:r>
              <a:rPr sz="26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26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each</a:t>
            </a:r>
            <a:r>
              <a:rPr sz="26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distro</a:t>
            </a:r>
            <a:endParaRPr sz="2600">
              <a:latin typeface="Trebuchet MS"/>
              <a:cs typeface="Trebuchet MS"/>
            </a:endParaRPr>
          </a:p>
          <a:p>
            <a:pPr marL="215900" indent="-203200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215900" algn="l"/>
              </a:tabLst>
            </a:pP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RHEL</a:t>
            </a:r>
            <a:r>
              <a:rPr sz="2600" spc="-1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officially</a:t>
            </a:r>
            <a:r>
              <a:rPr sz="26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only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 supports</a:t>
            </a:r>
            <a:r>
              <a:rPr sz="26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6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EE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 (paid),</a:t>
            </a:r>
            <a:r>
              <a:rPr sz="26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but</a:t>
            </a:r>
            <a:r>
              <a:rPr sz="26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CentOS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will</a:t>
            </a:r>
            <a:r>
              <a:rPr sz="26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work</a:t>
            </a:r>
            <a:endParaRPr sz="2600">
              <a:latin typeface="Trebuchet MS"/>
              <a:cs typeface="Trebuchet MS"/>
            </a:endParaRPr>
          </a:p>
          <a:p>
            <a:pPr marL="215900" indent="-2032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215900" algn="l"/>
              </a:tabLst>
            </a:pP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Installing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in a VM,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 Cloud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 Instance,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all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are the same process</a:t>
            </a:r>
            <a:endParaRPr sz="2600">
              <a:latin typeface="Trebuchet MS"/>
              <a:cs typeface="Trebuchet MS"/>
            </a:endParaRPr>
          </a:p>
          <a:p>
            <a:pPr marL="215900" indent="-203200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215900" algn="l"/>
              </a:tabLst>
            </a:pP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May not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work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 unlisted distros (Amazon Linux,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Linode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 Linux, etc.)</a:t>
            </a:r>
            <a:endParaRPr sz="2600">
              <a:latin typeface="Trebuchet MS"/>
              <a:cs typeface="Trebuchet MS"/>
            </a:endParaRPr>
          </a:p>
          <a:p>
            <a:pPr marL="215900" indent="-2032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215900" algn="l"/>
              </a:tabLst>
            </a:pP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Don't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use pre-installed setups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(Digital Ocean,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Linode,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etc.)</a:t>
            </a:r>
            <a:endParaRPr sz="2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153332"/>
            <a:ext cx="20104100" cy="9057005"/>
            <a:chOff x="0" y="2153332"/>
            <a:chExt cx="20104100" cy="9057005"/>
          </a:xfrm>
        </p:grpSpPr>
        <p:sp>
          <p:nvSpPr>
            <p:cNvPr id="3" name="object 3"/>
            <p:cNvSpPr/>
            <p:nvPr/>
          </p:nvSpPr>
          <p:spPr>
            <a:xfrm>
              <a:off x="19520" y="2852489"/>
              <a:ext cx="8876030" cy="2401570"/>
            </a:xfrm>
            <a:custGeom>
              <a:avLst/>
              <a:gdLst/>
              <a:ahLst/>
              <a:cxnLst/>
              <a:rect l="l" t="t" r="r" b="b"/>
              <a:pathLst>
                <a:path w="8876030" h="2401570">
                  <a:moveTo>
                    <a:pt x="8875683" y="0"/>
                  </a:moveTo>
                  <a:lnTo>
                    <a:pt x="0" y="0"/>
                  </a:lnTo>
                  <a:lnTo>
                    <a:pt x="0" y="2401147"/>
                  </a:lnTo>
                  <a:lnTo>
                    <a:pt x="8875683" y="2401147"/>
                  </a:lnTo>
                  <a:lnTo>
                    <a:pt x="8875683" y="0"/>
                  </a:lnTo>
                  <a:close/>
                </a:path>
              </a:pathLst>
            </a:custGeom>
            <a:solidFill>
              <a:srgbClr val="005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895024" y="2153335"/>
              <a:ext cx="633730" cy="3774440"/>
            </a:xfrm>
            <a:custGeom>
              <a:avLst/>
              <a:gdLst/>
              <a:ahLst/>
              <a:cxnLst/>
              <a:rect l="l" t="t" r="r" b="b"/>
              <a:pathLst>
                <a:path w="633729" h="3774440">
                  <a:moveTo>
                    <a:pt x="633197" y="0"/>
                  </a:moveTo>
                  <a:lnTo>
                    <a:pt x="0" y="715392"/>
                  </a:lnTo>
                  <a:lnTo>
                    <a:pt x="0" y="3058610"/>
                  </a:lnTo>
                  <a:lnTo>
                    <a:pt x="633197" y="3774003"/>
                  </a:lnTo>
                  <a:lnTo>
                    <a:pt x="633197" y="0"/>
                  </a:lnTo>
                  <a:close/>
                </a:path>
              </a:pathLst>
            </a:custGeom>
            <a:solidFill>
              <a:srgbClr val="0078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520416" y="2153332"/>
              <a:ext cx="10584180" cy="3774440"/>
            </a:xfrm>
            <a:custGeom>
              <a:avLst/>
              <a:gdLst/>
              <a:ahLst/>
              <a:cxnLst/>
              <a:rect l="l" t="t" r="r" b="b"/>
              <a:pathLst>
                <a:path w="10584180" h="3774440">
                  <a:moveTo>
                    <a:pt x="0" y="3774004"/>
                  </a:moveTo>
                  <a:lnTo>
                    <a:pt x="10583683" y="3774004"/>
                  </a:lnTo>
                  <a:lnTo>
                    <a:pt x="10583683" y="0"/>
                  </a:lnTo>
                  <a:lnTo>
                    <a:pt x="0" y="0"/>
                  </a:lnTo>
                  <a:lnTo>
                    <a:pt x="0" y="3774004"/>
                  </a:lnTo>
                  <a:close/>
                </a:path>
              </a:pathLst>
            </a:custGeom>
            <a:solidFill>
              <a:srgbClr val="01A0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57517" y="3962010"/>
              <a:ext cx="7915275" cy="5575935"/>
            </a:xfrm>
            <a:custGeom>
              <a:avLst/>
              <a:gdLst/>
              <a:ahLst/>
              <a:cxnLst/>
              <a:rect l="l" t="t" r="r" b="b"/>
              <a:pathLst>
                <a:path w="7915275" h="5575934">
                  <a:moveTo>
                    <a:pt x="7915269" y="0"/>
                  </a:moveTo>
                  <a:lnTo>
                    <a:pt x="0" y="0"/>
                  </a:lnTo>
                  <a:lnTo>
                    <a:pt x="0" y="5575350"/>
                  </a:lnTo>
                  <a:lnTo>
                    <a:pt x="7915269" y="5575350"/>
                  </a:lnTo>
                  <a:lnTo>
                    <a:pt x="7915269" y="0"/>
                  </a:lnTo>
                  <a:close/>
                </a:path>
              </a:pathLst>
            </a:custGeom>
            <a:solidFill>
              <a:srgbClr val="1616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404067"/>
              <a:ext cx="10072018" cy="780601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2833" y="4037557"/>
              <a:ext cx="7996397" cy="505605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774690" y="4269098"/>
              <a:ext cx="885825" cy="1078230"/>
            </a:xfrm>
            <a:custGeom>
              <a:avLst/>
              <a:gdLst/>
              <a:ahLst/>
              <a:cxnLst/>
              <a:rect l="l" t="t" r="r" b="b"/>
              <a:pathLst>
                <a:path w="885825" h="1078229">
                  <a:moveTo>
                    <a:pt x="885820" y="0"/>
                  </a:moveTo>
                  <a:lnTo>
                    <a:pt x="0" y="0"/>
                  </a:lnTo>
                  <a:lnTo>
                    <a:pt x="0" y="1077758"/>
                  </a:lnTo>
                  <a:lnTo>
                    <a:pt x="885820" y="1077758"/>
                  </a:lnTo>
                  <a:lnTo>
                    <a:pt x="8858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774690" y="4269098"/>
              <a:ext cx="885825" cy="1078230"/>
            </a:xfrm>
            <a:custGeom>
              <a:avLst/>
              <a:gdLst/>
              <a:ahLst/>
              <a:cxnLst/>
              <a:rect l="l" t="t" r="r" b="b"/>
              <a:pathLst>
                <a:path w="885825" h="1078229">
                  <a:moveTo>
                    <a:pt x="0" y="0"/>
                  </a:moveTo>
                  <a:lnTo>
                    <a:pt x="885820" y="0"/>
                  </a:lnTo>
                  <a:lnTo>
                    <a:pt x="885820" y="1077758"/>
                  </a:lnTo>
                  <a:lnTo>
                    <a:pt x="0" y="1077758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764218" y="4258627"/>
            <a:ext cx="906780" cy="99504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31115">
              <a:lnSpc>
                <a:spcPts val="1555"/>
              </a:lnSpc>
            </a:pPr>
            <a:r>
              <a:rPr sz="1650" spc="-40" dirty="0">
                <a:solidFill>
                  <a:srgbClr val="008EC0"/>
                </a:solidFill>
                <a:latin typeface="Arial"/>
                <a:cs typeface="Arial"/>
              </a:rPr>
              <a:t>2017</a:t>
            </a:r>
            <a:endParaRPr sz="1650">
              <a:latin typeface="Arial"/>
              <a:cs typeface="Arial"/>
            </a:endParaRPr>
          </a:p>
          <a:p>
            <a:pPr marL="31115">
              <a:lnSpc>
                <a:spcPts val="4004"/>
              </a:lnSpc>
            </a:pPr>
            <a:r>
              <a:rPr sz="3450" spc="-65" dirty="0">
                <a:solidFill>
                  <a:srgbClr val="008EC0"/>
                </a:solidFill>
                <a:latin typeface="Arial"/>
                <a:cs typeface="Arial"/>
              </a:rPr>
              <a:t>24B</a:t>
            </a:r>
            <a:endParaRPr sz="3450">
              <a:latin typeface="Arial"/>
              <a:cs typeface="Arial"/>
            </a:endParaRPr>
          </a:p>
          <a:p>
            <a:pPr marL="31115">
              <a:lnSpc>
                <a:spcPts val="1964"/>
              </a:lnSpc>
            </a:pPr>
            <a:r>
              <a:rPr sz="1650" spc="-40" dirty="0">
                <a:solidFill>
                  <a:srgbClr val="008EC0"/>
                </a:solidFill>
                <a:latin typeface="Arial"/>
                <a:cs typeface="Arial"/>
              </a:rPr>
              <a:t>PULLS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458193" y="4269124"/>
            <a:ext cx="12460605" cy="5039360"/>
            <a:chOff x="3458193" y="4269124"/>
            <a:chExt cx="12460605" cy="503936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58193" y="4269124"/>
              <a:ext cx="2487478" cy="41271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8896707" y="5584867"/>
              <a:ext cx="6305550" cy="3288665"/>
            </a:xfrm>
            <a:custGeom>
              <a:avLst/>
              <a:gdLst/>
              <a:ahLst/>
              <a:cxnLst/>
              <a:rect l="l" t="t" r="r" b="b"/>
              <a:pathLst>
                <a:path w="6305550" h="3288665">
                  <a:moveTo>
                    <a:pt x="6305286" y="0"/>
                  </a:moveTo>
                  <a:lnTo>
                    <a:pt x="0" y="0"/>
                  </a:lnTo>
                  <a:lnTo>
                    <a:pt x="0" y="3288187"/>
                  </a:lnTo>
                  <a:lnTo>
                    <a:pt x="6305286" y="3288187"/>
                  </a:lnTo>
                  <a:lnTo>
                    <a:pt x="63052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93796" y="5584867"/>
              <a:ext cx="5595690" cy="328797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65110" y="5149377"/>
              <a:ext cx="8053061" cy="415895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0646660" y="3128565"/>
            <a:ext cx="8498205" cy="234886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807720">
              <a:lnSpc>
                <a:spcPct val="100899"/>
              </a:lnSpc>
              <a:spcBef>
                <a:spcPts val="65"/>
              </a:spcBef>
            </a:pPr>
            <a:r>
              <a:rPr sz="3950" b="1" spc="-4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3950" b="1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b="1" spc="-65" dirty="0">
                <a:solidFill>
                  <a:srgbClr val="FFFFFF"/>
                </a:solidFill>
                <a:latin typeface="Arial"/>
                <a:cs typeface="Arial"/>
              </a:rPr>
              <a:t>2020,</a:t>
            </a:r>
            <a:r>
              <a:rPr sz="3950" b="1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b="1" spc="-60" dirty="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sz="3950" b="1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b="1" spc="-60" dirty="0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sz="3950" b="1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b="1" spc="-50" dirty="0">
                <a:solidFill>
                  <a:srgbClr val="FFFFFF"/>
                </a:solidFill>
                <a:latin typeface="Arial"/>
                <a:cs typeface="Arial"/>
              </a:rPr>
              <a:t>50%</a:t>
            </a:r>
            <a:r>
              <a:rPr sz="3950" b="1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b="1" spc="-4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950" b="1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b="1" spc="-80" dirty="0">
                <a:solidFill>
                  <a:srgbClr val="FFFFFF"/>
                </a:solidFill>
                <a:latin typeface="Arial"/>
                <a:cs typeface="Arial"/>
              </a:rPr>
              <a:t>global </a:t>
            </a:r>
            <a:r>
              <a:rPr sz="3950" b="1" spc="-10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b="1" spc="-75" dirty="0">
                <a:solidFill>
                  <a:srgbClr val="FFFFFF"/>
                </a:solidFill>
                <a:latin typeface="Arial"/>
                <a:cs typeface="Arial"/>
              </a:rPr>
              <a:t>organizations </a:t>
            </a:r>
            <a:r>
              <a:rPr sz="3950" b="1" spc="-60" dirty="0">
                <a:solidFill>
                  <a:srgbClr val="FFFFFF"/>
                </a:solidFill>
                <a:latin typeface="Arial"/>
                <a:cs typeface="Arial"/>
              </a:rPr>
              <a:t>will </a:t>
            </a:r>
            <a:r>
              <a:rPr sz="3950" b="1" spc="-40" dirty="0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sz="3950" b="1" spc="-85" dirty="0">
                <a:solidFill>
                  <a:srgbClr val="FFFFFF"/>
                </a:solidFill>
                <a:latin typeface="Arial"/>
                <a:cs typeface="Arial"/>
              </a:rPr>
              <a:t>running </a:t>
            </a:r>
            <a:r>
              <a:rPr sz="395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b="1" spc="-70" dirty="0">
                <a:solidFill>
                  <a:srgbClr val="FFFFFF"/>
                </a:solidFill>
                <a:latin typeface="Arial"/>
                <a:cs typeface="Arial"/>
              </a:rPr>
              <a:t>containers</a:t>
            </a:r>
            <a:r>
              <a:rPr sz="3950" b="1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b="1" spc="-4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950" b="1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b="1" spc="-80" dirty="0">
                <a:solidFill>
                  <a:srgbClr val="FFFFFF"/>
                </a:solidFill>
                <a:latin typeface="Arial"/>
                <a:cs typeface="Arial"/>
              </a:rPr>
              <a:t>production.</a:t>
            </a:r>
            <a:endParaRPr sz="3950">
              <a:latin typeface="Arial"/>
              <a:cs typeface="Arial"/>
            </a:endParaRPr>
          </a:p>
          <a:p>
            <a:pPr marL="6899275">
              <a:lnSpc>
                <a:spcPct val="100000"/>
              </a:lnSpc>
              <a:spcBef>
                <a:spcPts val="20"/>
              </a:spcBef>
            </a:pPr>
            <a:r>
              <a:rPr sz="3300" b="1" spc="-75" dirty="0">
                <a:solidFill>
                  <a:srgbClr val="FFFFFF"/>
                </a:solidFill>
                <a:latin typeface="Arial"/>
                <a:cs typeface="Arial"/>
              </a:rPr>
              <a:t>-Gartner</a:t>
            </a:r>
            <a:endParaRPr sz="33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103980" y="3083311"/>
            <a:ext cx="7261859" cy="1920239"/>
          </a:xfrm>
          <a:custGeom>
            <a:avLst/>
            <a:gdLst/>
            <a:ahLst/>
            <a:cxnLst/>
            <a:rect l="l" t="t" r="r" b="b"/>
            <a:pathLst>
              <a:path w="7261859" h="1920239">
                <a:moveTo>
                  <a:pt x="205282" y="276504"/>
                </a:moveTo>
                <a:lnTo>
                  <a:pt x="197675" y="239141"/>
                </a:lnTo>
                <a:lnTo>
                  <a:pt x="161048" y="197612"/>
                </a:lnTo>
                <a:lnTo>
                  <a:pt x="111506" y="181838"/>
                </a:lnTo>
                <a:lnTo>
                  <a:pt x="103911" y="181838"/>
                </a:lnTo>
                <a:lnTo>
                  <a:pt x="105295" y="165493"/>
                </a:lnTo>
                <a:lnTo>
                  <a:pt x="124180" y="122059"/>
                </a:lnTo>
                <a:lnTo>
                  <a:pt x="161315" y="89446"/>
                </a:lnTo>
                <a:lnTo>
                  <a:pt x="177406" y="79717"/>
                </a:lnTo>
                <a:lnTo>
                  <a:pt x="187782" y="73139"/>
                </a:lnTo>
                <a:lnTo>
                  <a:pt x="201828" y="30988"/>
                </a:lnTo>
                <a:lnTo>
                  <a:pt x="176771" y="2184"/>
                </a:lnTo>
                <a:lnTo>
                  <a:pt x="159664" y="0"/>
                </a:lnTo>
                <a:lnTo>
                  <a:pt x="143979" y="1879"/>
                </a:lnTo>
                <a:lnTo>
                  <a:pt x="91236" y="29895"/>
                </a:lnTo>
                <a:lnTo>
                  <a:pt x="55435" y="66636"/>
                </a:lnTo>
                <a:lnTo>
                  <a:pt x="25349" y="114592"/>
                </a:lnTo>
                <a:lnTo>
                  <a:pt x="6019" y="169075"/>
                </a:lnTo>
                <a:lnTo>
                  <a:pt x="0" y="229171"/>
                </a:lnTo>
                <a:lnTo>
                  <a:pt x="1905" y="259486"/>
                </a:lnTo>
                <a:lnTo>
                  <a:pt x="17106" y="310794"/>
                </a:lnTo>
                <a:lnTo>
                  <a:pt x="46570" y="346202"/>
                </a:lnTo>
                <a:lnTo>
                  <a:pt x="84582" y="363880"/>
                </a:lnTo>
                <a:lnTo>
                  <a:pt x="106438" y="366179"/>
                </a:lnTo>
                <a:lnTo>
                  <a:pt x="126403" y="364731"/>
                </a:lnTo>
                <a:lnTo>
                  <a:pt x="174866" y="341261"/>
                </a:lnTo>
                <a:lnTo>
                  <a:pt x="203377" y="294678"/>
                </a:lnTo>
                <a:lnTo>
                  <a:pt x="205282" y="276504"/>
                </a:lnTo>
                <a:close/>
              </a:path>
              <a:path w="7261859" h="1920239">
                <a:moveTo>
                  <a:pt x="478980" y="276504"/>
                </a:moveTo>
                <a:lnTo>
                  <a:pt x="462940" y="223253"/>
                </a:lnTo>
                <a:lnTo>
                  <a:pt x="420382" y="189001"/>
                </a:lnTo>
                <a:lnTo>
                  <a:pt x="387743" y="181838"/>
                </a:lnTo>
                <a:lnTo>
                  <a:pt x="380149" y="181838"/>
                </a:lnTo>
                <a:lnTo>
                  <a:pt x="382600" y="164096"/>
                </a:lnTo>
                <a:lnTo>
                  <a:pt x="400418" y="122059"/>
                </a:lnTo>
                <a:lnTo>
                  <a:pt x="435343" y="90538"/>
                </a:lnTo>
                <a:lnTo>
                  <a:pt x="462546" y="73139"/>
                </a:lnTo>
                <a:lnTo>
                  <a:pt x="470433" y="64465"/>
                </a:lnTo>
                <a:lnTo>
                  <a:pt x="474230" y="23050"/>
                </a:lnTo>
                <a:lnTo>
                  <a:pt x="433362" y="0"/>
                </a:lnTo>
                <a:lnTo>
                  <a:pt x="421881" y="977"/>
                </a:lnTo>
                <a:lnTo>
                  <a:pt x="382676" y="17437"/>
                </a:lnTo>
                <a:lnTo>
                  <a:pt x="342760" y="51765"/>
                </a:lnTo>
                <a:lnTo>
                  <a:pt x="318135" y="83096"/>
                </a:lnTo>
                <a:lnTo>
                  <a:pt x="297383" y="119456"/>
                </a:lnTo>
                <a:lnTo>
                  <a:pt x="282257" y="160515"/>
                </a:lnTo>
                <a:lnTo>
                  <a:pt x="274650" y="205346"/>
                </a:lnTo>
                <a:lnTo>
                  <a:pt x="273710" y="229171"/>
                </a:lnTo>
                <a:lnTo>
                  <a:pt x="275602" y="259486"/>
                </a:lnTo>
                <a:lnTo>
                  <a:pt x="290817" y="310794"/>
                </a:lnTo>
                <a:lnTo>
                  <a:pt x="320268" y="347256"/>
                </a:lnTo>
                <a:lnTo>
                  <a:pt x="358292" y="364223"/>
                </a:lnTo>
                <a:lnTo>
                  <a:pt x="380149" y="366179"/>
                </a:lnTo>
                <a:lnTo>
                  <a:pt x="400138" y="364731"/>
                </a:lnTo>
                <a:lnTo>
                  <a:pt x="451104" y="341261"/>
                </a:lnTo>
                <a:lnTo>
                  <a:pt x="477113" y="294678"/>
                </a:lnTo>
                <a:lnTo>
                  <a:pt x="478980" y="276504"/>
                </a:lnTo>
                <a:close/>
              </a:path>
              <a:path w="7261859" h="1920239">
                <a:moveTo>
                  <a:pt x="6987946" y="1690700"/>
                </a:moveTo>
                <a:lnTo>
                  <a:pt x="6980339" y="1633105"/>
                </a:lnTo>
                <a:lnTo>
                  <a:pt x="6957530" y="1588579"/>
                </a:lnTo>
                <a:lnTo>
                  <a:pt x="6923316" y="1561795"/>
                </a:lnTo>
                <a:lnTo>
                  <a:pt x="6881508" y="1553705"/>
                </a:lnTo>
                <a:lnTo>
                  <a:pt x="6861505" y="1555140"/>
                </a:lnTo>
                <a:lnTo>
                  <a:pt x="6810540" y="1578610"/>
                </a:lnTo>
                <a:lnTo>
                  <a:pt x="6784530" y="1625206"/>
                </a:lnTo>
                <a:lnTo>
                  <a:pt x="6782663" y="1643380"/>
                </a:lnTo>
                <a:lnTo>
                  <a:pt x="6784530" y="1662988"/>
                </a:lnTo>
                <a:lnTo>
                  <a:pt x="6810540" y="1710626"/>
                </a:lnTo>
                <a:lnTo>
                  <a:pt x="6857225" y="1736204"/>
                </a:lnTo>
                <a:lnTo>
                  <a:pt x="6873900" y="1738033"/>
                </a:lnTo>
                <a:lnTo>
                  <a:pt x="6881508" y="1738033"/>
                </a:lnTo>
                <a:lnTo>
                  <a:pt x="6879056" y="1755775"/>
                </a:lnTo>
                <a:lnTo>
                  <a:pt x="6861226" y="1797812"/>
                </a:lnTo>
                <a:lnTo>
                  <a:pt x="6826301" y="1829346"/>
                </a:lnTo>
                <a:lnTo>
                  <a:pt x="6799097" y="1846732"/>
                </a:lnTo>
                <a:lnTo>
                  <a:pt x="6791223" y="1855419"/>
                </a:lnTo>
                <a:lnTo>
                  <a:pt x="6786677" y="1866430"/>
                </a:lnTo>
                <a:lnTo>
                  <a:pt x="6785203" y="1880019"/>
                </a:lnTo>
                <a:lnTo>
                  <a:pt x="6785724" y="1888883"/>
                </a:lnTo>
                <a:lnTo>
                  <a:pt x="6817792" y="1919363"/>
                </a:lnTo>
                <a:lnTo>
                  <a:pt x="6828282" y="1919871"/>
                </a:lnTo>
                <a:lnTo>
                  <a:pt x="6839763" y="1918893"/>
                </a:lnTo>
                <a:lnTo>
                  <a:pt x="6878968" y="1902434"/>
                </a:lnTo>
                <a:lnTo>
                  <a:pt x="6918884" y="1868106"/>
                </a:lnTo>
                <a:lnTo>
                  <a:pt x="6943522" y="1836775"/>
                </a:lnTo>
                <a:lnTo>
                  <a:pt x="6964261" y="1800428"/>
                </a:lnTo>
                <a:lnTo>
                  <a:pt x="6979386" y="1759356"/>
                </a:lnTo>
                <a:lnTo>
                  <a:pt x="6986994" y="1714525"/>
                </a:lnTo>
                <a:lnTo>
                  <a:pt x="6987946" y="1690700"/>
                </a:lnTo>
                <a:close/>
              </a:path>
              <a:path w="7261859" h="1920239">
                <a:moveTo>
                  <a:pt x="7261657" y="1690700"/>
                </a:moveTo>
                <a:lnTo>
                  <a:pt x="7254049" y="1633105"/>
                </a:lnTo>
                <a:lnTo>
                  <a:pt x="7231240" y="1588579"/>
                </a:lnTo>
                <a:lnTo>
                  <a:pt x="7197026" y="1562735"/>
                </a:lnTo>
                <a:lnTo>
                  <a:pt x="7155205" y="1553705"/>
                </a:lnTo>
                <a:lnTo>
                  <a:pt x="7135254" y="1555140"/>
                </a:lnTo>
                <a:lnTo>
                  <a:pt x="7086778" y="1578610"/>
                </a:lnTo>
                <a:lnTo>
                  <a:pt x="7058266" y="1625206"/>
                </a:lnTo>
                <a:lnTo>
                  <a:pt x="7056374" y="1643380"/>
                </a:lnTo>
                <a:lnTo>
                  <a:pt x="7058266" y="1662988"/>
                </a:lnTo>
                <a:lnTo>
                  <a:pt x="7086778" y="1710626"/>
                </a:lnTo>
                <a:lnTo>
                  <a:pt x="7132040" y="1736204"/>
                </a:lnTo>
                <a:lnTo>
                  <a:pt x="7150138" y="1738033"/>
                </a:lnTo>
                <a:lnTo>
                  <a:pt x="7157745" y="1738033"/>
                </a:lnTo>
                <a:lnTo>
                  <a:pt x="7156348" y="1754378"/>
                </a:lnTo>
                <a:lnTo>
                  <a:pt x="7137463" y="1797812"/>
                </a:lnTo>
                <a:lnTo>
                  <a:pt x="7100341" y="1830425"/>
                </a:lnTo>
                <a:lnTo>
                  <a:pt x="7084250" y="1840166"/>
                </a:lnTo>
                <a:lnTo>
                  <a:pt x="7073874" y="1846732"/>
                </a:lnTo>
                <a:lnTo>
                  <a:pt x="7065873" y="1855419"/>
                </a:lnTo>
                <a:lnTo>
                  <a:pt x="7060730" y="1866430"/>
                </a:lnTo>
                <a:lnTo>
                  <a:pt x="7058901" y="1880019"/>
                </a:lnTo>
                <a:lnTo>
                  <a:pt x="7059816" y="1888883"/>
                </a:lnTo>
                <a:lnTo>
                  <a:pt x="7084885" y="1917687"/>
                </a:lnTo>
                <a:lnTo>
                  <a:pt x="7101992" y="1919871"/>
                </a:lnTo>
                <a:lnTo>
                  <a:pt x="7117677" y="1918004"/>
                </a:lnTo>
                <a:lnTo>
                  <a:pt x="7170407" y="1889975"/>
                </a:lnTo>
                <a:lnTo>
                  <a:pt x="7206208" y="1853234"/>
                </a:lnTo>
                <a:lnTo>
                  <a:pt x="7236307" y="1805292"/>
                </a:lnTo>
                <a:lnTo>
                  <a:pt x="7255624" y="1750796"/>
                </a:lnTo>
                <a:lnTo>
                  <a:pt x="7260183" y="1721573"/>
                </a:lnTo>
                <a:lnTo>
                  <a:pt x="7261657" y="16907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28130" y="11013142"/>
            <a:ext cx="19386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30" dirty="0">
                <a:solidFill>
                  <a:srgbClr val="727272"/>
                </a:solidFill>
                <a:latin typeface="Arial"/>
                <a:cs typeface="Arial"/>
              </a:rPr>
              <a:t>Title</a:t>
            </a:r>
            <a:r>
              <a:rPr sz="1300" spc="-60" dirty="0">
                <a:solidFill>
                  <a:srgbClr val="727272"/>
                </a:solidFill>
                <a:latin typeface="Arial"/>
                <a:cs typeface="Arial"/>
              </a:rPr>
              <a:t> </a:t>
            </a:r>
            <a:r>
              <a:rPr sz="1300" spc="-20" dirty="0">
                <a:solidFill>
                  <a:srgbClr val="727272"/>
                </a:solidFill>
                <a:latin typeface="Arial"/>
                <a:cs typeface="Arial"/>
              </a:rPr>
              <a:t>source:</a:t>
            </a:r>
            <a:r>
              <a:rPr sz="1300" spc="-55" dirty="0">
                <a:solidFill>
                  <a:srgbClr val="727272"/>
                </a:solidFill>
                <a:latin typeface="Arial"/>
                <a:cs typeface="Arial"/>
              </a:rPr>
              <a:t> </a:t>
            </a:r>
            <a:r>
              <a:rPr sz="1300" spc="-10" dirty="0">
                <a:solidFill>
                  <a:srgbClr val="727272"/>
                </a:solidFill>
                <a:latin typeface="Arial"/>
                <a:cs typeface="Arial"/>
              </a:rPr>
              <a:t>451</a:t>
            </a:r>
            <a:r>
              <a:rPr sz="1300" spc="-60" dirty="0">
                <a:solidFill>
                  <a:srgbClr val="727272"/>
                </a:solidFill>
                <a:latin typeface="Arial"/>
                <a:cs typeface="Arial"/>
              </a:rPr>
              <a:t> </a:t>
            </a:r>
            <a:r>
              <a:rPr sz="1300" spc="-20" dirty="0">
                <a:solidFill>
                  <a:srgbClr val="727272"/>
                </a:solidFill>
                <a:latin typeface="Arial"/>
                <a:cs typeface="Arial"/>
              </a:rPr>
              <a:t>Research</a:t>
            </a:r>
            <a:endParaRPr sz="13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626023" y="406135"/>
            <a:ext cx="1812925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-90" dirty="0">
                <a:solidFill>
                  <a:srgbClr val="3C8DBB"/>
                </a:solidFill>
              </a:rPr>
              <a:t>Containers</a:t>
            </a:r>
            <a:r>
              <a:rPr sz="5900" spc="-229" dirty="0">
                <a:solidFill>
                  <a:srgbClr val="3C8DBB"/>
                </a:solidFill>
              </a:rPr>
              <a:t> </a:t>
            </a:r>
            <a:r>
              <a:rPr sz="5900" spc="-65" dirty="0">
                <a:solidFill>
                  <a:srgbClr val="3C8DBB"/>
                </a:solidFill>
              </a:rPr>
              <a:t>are</a:t>
            </a:r>
            <a:r>
              <a:rPr sz="5900" spc="-225" dirty="0">
                <a:solidFill>
                  <a:srgbClr val="3C8DBB"/>
                </a:solidFill>
              </a:rPr>
              <a:t> </a:t>
            </a:r>
            <a:r>
              <a:rPr sz="5900" spc="-65" dirty="0">
                <a:solidFill>
                  <a:srgbClr val="3C8DBB"/>
                </a:solidFill>
              </a:rPr>
              <a:t>the</a:t>
            </a:r>
            <a:r>
              <a:rPr sz="5900" spc="-220" dirty="0">
                <a:solidFill>
                  <a:srgbClr val="3C8DBB"/>
                </a:solidFill>
              </a:rPr>
              <a:t> </a:t>
            </a:r>
            <a:r>
              <a:rPr sz="5900" spc="-90" dirty="0">
                <a:solidFill>
                  <a:srgbClr val="3C8DBB"/>
                </a:solidFill>
              </a:rPr>
              <a:t>“Fastest</a:t>
            </a:r>
            <a:r>
              <a:rPr sz="5900" spc="-220" dirty="0">
                <a:solidFill>
                  <a:srgbClr val="3C8DBB"/>
                </a:solidFill>
              </a:rPr>
              <a:t> </a:t>
            </a:r>
            <a:r>
              <a:rPr sz="5900" spc="-85" dirty="0">
                <a:solidFill>
                  <a:srgbClr val="3C8DBB"/>
                </a:solidFill>
              </a:rPr>
              <a:t>Growing</a:t>
            </a:r>
            <a:r>
              <a:rPr sz="5900" spc="-220" dirty="0">
                <a:solidFill>
                  <a:srgbClr val="3C8DBB"/>
                </a:solidFill>
              </a:rPr>
              <a:t> </a:t>
            </a:r>
            <a:r>
              <a:rPr sz="5900" spc="-80" dirty="0">
                <a:solidFill>
                  <a:srgbClr val="3C8DBB"/>
                </a:solidFill>
              </a:rPr>
              <a:t>Cloud</a:t>
            </a:r>
            <a:r>
              <a:rPr sz="5900" spc="-225" dirty="0">
                <a:solidFill>
                  <a:srgbClr val="3C8DBB"/>
                </a:solidFill>
              </a:rPr>
              <a:t> </a:t>
            </a:r>
            <a:r>
              <a:rPr sz="5900" spc="-105" dirty="0">
                <a:solidFill>
                  <a:srgbClr val="3C8DBB"/>
                </a:solidFill>
              </a:rPr>
              <a:t>Enabling</a:t>
            </a:r>
            <a:endParaRPr sz="5900"/>
          </a:p>
        </p:txBody>
      </p:sp>
      <p:sp>
        <p:nvSpPr>
          <p:cNvPr id="21" name="object 21"/>
          <p:cNvSpPr txBox="1"/>
          <p:nvPr/>
        </p:nvSpPr>
        <p:spPr>
          <a:xfrm>
            <a:off x="626023" y="1306631"/>
            <a:ext cx="4427855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b="1" spc="-540" dirty="0">
                <a:solidFill>
                  <a:srgbClr val="3C8DBB"/>
                </a:solidFill>
                <a:latin typeface="Arial"/>
                <a:cs typeface="Arial"/>
              </a:rPr>
              <a:t>T</a:t>
            </a:r>
            <a:r>
              <a:rPr sz="5900" b="1" spc="-100" dirty="0">
                <a:solidFill>
                  <a:srgbClr val="3C8DBB"/>
                </a:solidFill>
                <a:latin typeface="Arial"/>
                <a:cs typeface="Arial"/>
              </a:rPr>
              <a:t>echnology</a:t>
            </a:r>
            <a:r>
              <a:rPr sz="5900" b="1" spc="15" dirty="0">
                <a:solidFill>
                  <a:srgbClr val="3C8DBB"/>
                </a:solidFill>
                <a:latin typeface="Arial"/>
                <a:cs typeface="Arial"/>
              </a:rPr>
              <a:t>”</a:t>
            </a:r>
            <a:endParaRPr sz="5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63563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89785" algn="l"/>
                <a:tab pos="2990850" algn="l"/>
                <a:tab pos="4752975" algn="l"/>
              </a:tabLst>
            </a:pP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Docker	</a:t>
            </a:r>
            <a:r>
              <a:rPr sz="4400" b="0" spc="-20" dirty="0">
                <a:solidFill>
                  <a:srgbClr val="341C69"/>
                </a:solidFill>
                <a:latin typeface="Arial Rounded MT Bold"/>
                <a:cs typeface="Arial Rounded MT Bold"/>
              </a:rPr>
              <a:t>for	</a:t>
            </a:r>
            <a:r>
              <a:rPr sz="4400" b="0" spc="-400" dirty="0">
                <a:solidFill>
                  <a:srgbClr val="341C69"/>
                </a:solidFill>
                <a:latin typeface="Arial Rounded MT Bold"/>
                <a:cs typeface="Arial Rounded MT Bold"/>
              </a:rPr>
              <a:t>Linux:	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Setup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6718300" cy="24892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Install</a:t>
            </a:r>
            <a:r>
              <a:rPr sz="2800" spc="-4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Add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your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user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docker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group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Clone</a:t>
            </a:r>
            <a:r>
              <a:rPr sz="2800" spc="-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my</a:t>
            </a: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GitHub</a:t>
            </a: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repo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Get</a:t>
            </a: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code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editor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0" dirty="0">
                <a:solidFill>
                  <a:srgbClr val="4547D6"/>
                </a:solidFill>
                <a:latin typeface="Trebuchet MS"/>
                <a:cs typeface="Trebuchet MS"/>
              </a:rPr>
              <a:t>Tweak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your terminal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shell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(optional)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5737225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89785" algn="l"/>
                <a:tab pos="2990850" algn="l"/>
                <a:tab pos="4578350" algn="l"/>
              </a:tabLst>
            </a:pP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Docker	</a:t>
            </a:r>
            <a:r>
              <a:rPr sz="4400" b="0" spc="-20" dirty="0">
                <a:solidFill>
                  <a:srgbClr val="341C69"/>
                </a:solidFill>
                <a:latin typeface="Arial Rounded MT Bold"/>
                <a:cs typeface="Arial Rounded MT Bold"/>
              </a:rPr>
              <a:t>for	</a:t>
            </a:r>
            <a:r>
              <a:rPr sz="4400" b="0" spc="-905" dirty="0">
                <a:solidFill>
                  <a:srgbClr val="341C69"/>
                </a:solidFill>
                <a:latin typeface="Arial Rounded MT Bold"/>
                <a:cs typeface="Arial Rounded MT Bold"/>
              </a:rPr>
              <a:t>Linux	</a:t>
            </a:r>
            <a:r>
              <a:rPr sz="4400" b="0" spc="-15" dirty="0">
                <a:solidFill>
                  <a:srgbClr val="341C69"/>
                </a:solidFill>
                <a:latin typeface="Arial Rounded MT Bold"/>
                <a:cs typeface="Arial Rounded MT Bold"/>
              </a:rPr>
              <a:t>Tips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828800"/>
            <a:ext cx="10326370" cy="371602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241300" marR="5080" indent="-228600">
              <a:lnSpc>
                <a:spcPts val="28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Af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ter insta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ll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ing D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cke</a:t>
            </a:r>
            <a:r>
              <a:rPr sz="2800" spc="-400" dirty="0">
                <a:solidFill>
                  <a:srgbClr val="4547D6"/>
                </a:solidFill>
                <a:latin typeface="Trebuchet MS"/>
                <a:cs typeface="Trebuchet MS"/>
              </a:rPr>
              <a:t>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, a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so get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B85994"/>
                </a:solidFill>
                <a:latin typeface="Courier New"/>
                <a:cs typeface="Courier New"/>
              </a:rPr>
              <a:t>docker-compose</a:t>
            </a:r>
            <a:r>
              <a:rPr sz="2600" spc="-72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an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d </a:t>
            </a:r>
            <a:r>
              <a:rPr sz="2600" dirty="0">
                <a:solidFill>
                  <a:srgbClr val="B85994"/>
                </a:solidFill>
                <a:latin typeface="Courier New"/>
                <a:cs typeface="Courier New"/>
              </a:rPr>
              <a:t>docker-  machine</a:t>
            </a:r>
            <a:endParaRPr sz="2600">
              <a:latin typeface="Courier New"/>
              <a:cs typeface="Courier New"/>
            </a:endParaRPr>
          </a:p>
          <a:p>
            <a:pPr marL="698500" lvl="1" indent="-228600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u="sng" spc="-10" dirty="0">
                <a:solidFill>
                  <a:srgbClr val="4547D6"/>
                </a:solidFill>
                <a:uFill>
                  <a:solidFill>
                    <a:srgbClr val="4547D6"/>
                  </a:solidFill>
                </a:uFill>
                <a:latin typeface="Trebuchet MS"/>
                <a:cs typeface="Trebuchet MS"/>
              </a:rPr>
              <a:t>https://docs.docker.com/machine/install-machine/</a:t>
            </a:r>
            <a:endParaRPr sz="22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26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u="sng" spc="-10" dirty="0">
                <a:solidFill>
                  <a:srgbClr val="4547D6"/>
                </a:solidFill>
                <a:uFill>
                  <a:solidFill>
                    <a:srgbClr val="4547D6"/>
                  </a:solidFill>
                </a:uFill>
                <a:latin typeface="Trebuchet MS"/>
                <a:cs typeface="Trebuchet MS"/>
              </a:rPr>
              <a:t>https://docs.docker.com/compose/install/</a:t>
            </a:r>
            <a:endParaRPr sz="22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547D6"/>
                </a:solidFill>
                <a:latin typeface="Trebuchet MS"/>
                <a:cs typeface="Trebuchet MS"/>
              </a:rPr>
              <a:t>Run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more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nodes: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B85994"/>
                </a:solidFill>
                <a:latin typeface="Courier New"/>
                <a:cs typeface="Courier New"/>
              </a:rPr>
              <a:t>docker-machine</a:t>
            </a:r>
            <a:r>
              <a:rPr sz="2600" spc="-1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600" spc="-5" dirty="0">
                <a:solidFill>
                  <a:srgbClr val="B85994"/>
                </a:solidFill>
                <a:latin typeface="Courier New"/>
                <a:cs typeface="Courier New"/>
              </a:rPr>
              <a:t>create</a:t>
            </a:r>
            <a:r>
              <a:rPr sz="2600" spc="-2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600" dirty="0">
                <a:solidFill>
                  <a:srgbClr val="B85994"/>
                </a:solidFill>
                <a:latin typeface="Courier New"/>
                <a:cs typeface="Courier New"/>
              </a:rPr>
              <a:t>--driver</a:t>
            </a:r>
            <a:endParaRPr sz="2600">
              <a:latin typeface="Courier New"/>
              <a:cs typeface="Courier New"/>
            </a:endParaRPr>
          </a:p>
          <a:p>
            <a:pPr marL="698500" lvl="1" indent="-228600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VirtualBox,</a:t>
            </a:r>
            <a:r>
              <a:rPr sz="2400" spc="-14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5" dirty="0">
                <a:solidFill>
                  <a:srgbClr val="4547D6"/>
                </a:solidFill>
                <a:latin typeface="Trebuchet MS"/>
                <a:cs typeface="Trebuchet MS"/>
              </a:rPr>
              <a:t>AWS,</a:t>
            </a:r>
            <a:r>
              <a:rPr sz="24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etc.</a:t>
            </a:r>
            <a:r>
              <a:rPr sz="24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200" u="sng" spc="-10" dirty="0">
                <a:solidFill>
                  <a:srgbClr val="4547D6"/>
                </a:solidFill>
                <a:uFill>
                  <a:solidFill>
                    <a:srgbClr val="4547D6"/>
                  </a:solidFill>
                </a:uFill>
                <a:latin typeface="Trebuchet MS"/>
                <a:cs typeface="Trebuchet MS"/>
              </a:rPr>
              <a:t>https://docs.docker.com/machine/drivers/</a:t>
            </a:r>
            <a:endParaRPr sz="22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Great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Dockerfile/Compose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file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editor: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Visual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Studio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Code</a:t>
            </a:r>
            <a:endParaRPr sz="28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u="sng" spc="-5" dirty="0">
                <a:solidFill>
                  <a:srgbClr val="4547D6"/>
                </a:solidFill>
                <a:uFill>
                  <a:solidFill>
                    <a:srgbClr val="4547D6"/>
                  </a:solidFill>
                </a:uFill>
                <a:latin typeface="Trebuchet MS"/>
                <a:cs typeface="Trebuchet MS"/>
              </a:rPr>
              <a:t>https://code.visualstudio.com/</a:t>
            </a:r>
            <a:endParaRPr sz="20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Bash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command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completion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just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works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5967413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67230" algn="l"/>
                <a:tab pos="2619375" algn="l"/>
                <a:tab pos="3892550" algn="l"/>
              </a:tabLst>
            </a:pPr>
            <a:r>
              <a:rPr sz="4400" b="0" spc="-20" dirty="0">
                <a:solidFill>
                  <a:srgbClr val="341C69"/>
                </a:solidFill>
                <a:latin typeface="Arial Rounded MT Bold"/>
                <a:cs typeface="Arial Rounded MT Bold"/>
              </a:rPr>
              <a:t>What's	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In	</a:t>
            </a:r>
            <a:r>
              <a:rPr sz="4400" b="0" spc="-15" dirty="0">
                <a:solidFill>
                  <a:srgbClr val="341C69"/>
                </a:solidFill>
                <a:latin typeface="Arial Rounded MT Bold"/>
                <a:cs typeface="Arial Rounded MT Bold"/>
              </a:rPr>
              <a:t>This	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Section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9981565" cy="24892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Check versions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of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our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cli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and engine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Create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a Nginx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(web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server)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Learn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common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management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commands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Learn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networking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basics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Requirements: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Have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latest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installed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from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last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Section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4808538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29715" algn="l"/>
              </a:tabLst>
            </a:pPr>
            <a:r>
              <a:rPr sz="4400" b="0" spc="-30" dirty="0">
                <a:solidFill>
                  <a:srgbClr val="341C69"/>
                </a:solidFill>
                <a:latin typeface="Arial Rounded MT Bold"/>
                <a:cs typeface="Arial Rounded MT Bold"/>
              </a:rPr>
              <a:t>What	</a:t>
            </a:r>
            <a:r>
              <a:rPr sz="4400" b="0" spc="-55" dirty="0">
                <a:solidFill>
                  <a:srgbClr val="341C69"/>
                </a:solidFill>
                <a:latin typeface="Arial Rounded MT Bold"/>
                <a:cs typeface="Arial Rounded MT Bold"/>
              </a:rPr>
              <a:t>We</a:t>
            </a:r>
            <a:r>
              <a:rPr sz="4400" b="0" spc="-9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35" dirty="0">
                <a:solidFill>
                  <a:srgbClr val="341C69"/>
                </a:solidFill>
                <a:latin typeface="Arial Rounded MT Bold"/>
                <a:cs typeface="Arial Rounded MT Bold"/>
              </a:rPr>
              <a:t>Covered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828800"/>
            <a:ext cx="31254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command:</a:t>
            </a:r>
            <a:r>
              <a:rPr sz="2800" spc="-8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docker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59274" y="1879600"/>
            <a:ext cx="13061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version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33500" y="2273300"/>
            <a:ext cx="4290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verified</a:t>
            </a:r>
            <a:r>
              <a:rPr sz="24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cli</a:t>
            </a:r>
            <a:r>
              <a:rPr sz="24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can</a:t>
            </a:r>
            <a:r>
              <a:rPr sz="24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talk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4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engine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6300" y="2705100"/>
            <a:ext cx="31254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command:</a:t>
            </a:r>
            <a:r>
              <a:rPr sz="2800" spc="-8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docker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59274" y="2755900"/>
            <a:ext cx="7575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info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6300" y="3092994"/>
            <a:ext cx="5481320" cy="132461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698500" indent="-228600">
              <a:lnSpc>
                <a:spcPct val="100000"/>
              </a:lnSpc>
              <a:spcBef>
                <a:spcPts val="54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most</a:t>
            </a:r>
            <a:r>
              <a:rPr sz="24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config</a:t>
            </a:r>
            <a:r>
              <a:rPr sz="24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values of</a:t>
            </a:r>
            <a:r>
              <a:rPr sz="24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engine</a:t>
            </a:r>
            <a:endParaRPr sz="24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spc="-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command</a:t>
            </a: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line</a:t>
            </a:r>
            <a:r>
              <a:rPr sz="28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structure</a:t>
            </a:r>
            <a:endParaRPr sz="28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old</a:t>
            </a:r>
            <a:r>
              <a:rPr sz="24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(still</a:t>
            </a:r>
            <a:r>
              <a:rPr sz="24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works):</a:t>
            </a:r>
            <a:r>
              <a:rPr sz="24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B85994"/>
                </a:solidFill>
                <a:latin typeface="Courier New"/>
                <a:cs typeface="Courier New"/>
              </a:rPr>
              <a:t>docker</a:t>
            </a:r>
            <a:r>
              <a:rPr sz="2000" spc="-2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B85994"/>
                </a:solidFill>
                <a:latin typeface="Courier New"/>
                <a:cs typeface="Courier New"/>
              </a:rPr>
              <a:t>&lt;command&gt;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84352" y="4076700"/>
            <a:ext cx="13976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B85994"/>
                </a:solidFill>
                <a:latin typeface="Courier New"/>
                <a:cs typeface="Courier New"/>
              </a:rPr>
              <a:t>(options)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33500" y="4406900"/>
            <a:ext cx="70986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new:</a:t>
            </a:r>
            <a:r>
              <a:rPr sz="2400" spc="-14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B85994"/>
                </a:solidFill>
                <a:latin typeface="Courier New"/>
                <a:cs typeface="Courier New"/>
              </a:rPr>
              <a:t>docker</a:t>
            </a:r>
            <a:r>
              <a:rPr sz="2000" spc="-2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B85994"/>
                </a:solidFill>
                <a:latin typeface="Courier New"/>
                <a:cs typeface="Courier New"/>
              </a:rPr>
              <a:t>&lt;command&gt;</a:t>
            </a:r>
            <a:r>
              <a:rPr sz="2000" spc="-3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B85994"/>
                </a:solidFill>
                <a:latin typeface="Courier New"/>
                <a:cs typeface="Courier New"/>
              </a:rPr>
              <a:t>&lt;sub-command&gt;</a:t>
            </a:r>
            <a:r>
              <a:rPr sz="2000" spc="-3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B85994"/>
                </a:solidFill>
                <a:latin typeface="Courier New"/>
                <a:cs typeface="Courier New"/>
              </a:rPr>
              <a:t>(options)</a:t>
            </a:r>
            <a:endParaRPr sz="2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7959725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36545" algn="l"/>
                <a:tab pos="3733165" algn="l"/>
                <a:tab pos="5672455" algn="l"/>
              </a:tabLst>
            </a:pP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Container	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VS	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Virtual	</a:t>
            </a:r>
            <a:r>
              <a:rPr sz="4400" b="0" spc="-20" dirty="0">
                <a:solidFill>
                  <a:srgbClr val="341C69"/>
                </a:solidFill>
                <a:latin typeface="Arial Rounded MT Bold"/>
                <a:cs typeface="Arial Rounded MT Bold"/>
              </a:rPr>
              <a:t>Machine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803400"/>
            <a:ext cx="9222105" cy="414020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241300" algn="l"/>
              </a:tabLst>
            </a:pP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Containers</a:t>
            </a:r>
            <a:r>
              <a:rPr sz="2500" spc="-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aren’t</a:t>
            </a:r>
            <a:r>
              <a:rPr sz="2500" spc="-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25" dirty="0">
                <a:solidFill>
                  <a:srgbClr val="4547D6"/>
                </a:solidFill>
                <a:latin typeface="Trebuchet MS"/>
                <a:cs typeface="Trebuchet MS"/>
              </a:rPr>
              <a:t>Mini-VM’s</a:t>
            </a:r>
            <a:endParaRPr sz="25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241300" algn="l"/>
              </a:tabLst>
            </a:pP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They</a:t>
            </a:r>
            <a:r>
              <a:rPr sz="25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are</a:t>
            </a:r>
            <a:r>
              <a:rPr sz="25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just</a:t>
            </a:r>
            <a:r>
              <a:rPr sz="25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processes</a:t>
            </a:r>
            <a:endParaRPr sz="2500">
              <a:latin typeface="Trebuchet MS"/>
              <a:cs typeface="Trebuchet MS"/>
            </a:endParaRPr>
          </a:p>
          <a:p>
            <a:pPr marL="241300" marR="5080" indent="-228600">
              <a:lnSpc>
                <a:spcPct val="76700"/>
              </a:lnSpc>
              <a:spcBef>
                <a:spcPts val="1100"/>
              </a:spcBef>
              <a:buFont typeface="Arial"/>
              <a:buChar char="•"/>
              <a:tabLst>
                <a:tab pos="241300" algn="l"/>
              </a:tabLst>
            </a:pP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Limited to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what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resources they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can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access (file paths, network </a:t>
            </a:r>
            <a:r>
              <a:rPr sz="2500" spc="-74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devices,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running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processes)</a:t>
            </a:r>
            <a:endParaRPr sz="25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241300" algn="l"/>
              </a:tabLst>
            </a:pP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Exit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when process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stops</a:t>
            </a:r>
            <a:endParaRPr sz="25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241300" algn="l"/>
              </a:tabLst>
            </a:pP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run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--name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mongo</a:t>
            </a:r>
            <a:r>
              <a:rPr sz="25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-d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mongo</a:t>
            </a:r>
            <a:endParaRPr sz="25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241300" algn="l"/>
              </a:tabLst>
            </a:pP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5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top</a:t>
            </a:r>
            <a:r>
              <a:rPr sz="25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mongo</a:t>
            </a:r>
            <a:endParaRPr sz="25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241300" algn="l"/>
              </a:tabLst>
            </a:pP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ps</a:t>
            </a:r>
            <a:r>
              <a:rPr sz="2500" spc="-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aux</a:t>
            </a:r>
            <a:endParaRPr sz="25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241300" algn="l"/>
              </a:tabLst>
            </a:pP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5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stop</a:t>
            </a:r>
            <a:r>
              <a:rPr sz="25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mongo</a:t>
            </a:r>
            <a:endParaRPr sz="25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241300" algn="l"/>
              </a:tabLst>
            </a:pP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ps</a:t>
            </a:r>
            <a:r>
              <a:rPr sz="2500" spc="-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aux</a:t>
            </a:r>
            <a:endParaRPr sz="2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3398838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85875" algn="l"/>
              </a:tabLst>
            </a:pP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T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his	Le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c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tu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5839460" cy="15113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</a:t>
            </a:r>
            <a:r>
              <a:rPr sz="28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vs.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run/stop/remove containers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check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container logs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processes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54038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05735" algn="l"/>
              </a:tabLst>
            </a:pPr>
            <a:r>
              <a:rPr sz="4400" b="0" spc="-35" dirty="0">
                <a:solidFill>
                  <a:srgbClr val="341C69"/>
                </a:solidFill>
                <a:latin typeface="Arial Rounded MT Bold"/>
                <a:cs typeface="Arial Rounded MT Bold"/>
              </a:rPr>
              <a:t>Image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75" dirty="0">
                <a:solidFill>
                  <a:srgbClr val="341C69"/>
                </a:solidFill>
                <a:latin typeface="Arial Rounded MT Bold"/>
                <a:cs typeface="Arial Rounded MT Bold"/>
              </a:rPr>
              <a:t>vs.	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Container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9973945" cy="28575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An Image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is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the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application we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want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to run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800" spc="-16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is an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instance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of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that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 running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as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process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0" dirty="0">
                <a:solidFill>
                  <a:srgbClr val="4547D6"/>
                </a:solidFill>
                <a:latin typeface="Trebuchet MS"/>
                <a:cs typeface="Trebuchet MS"/>
              </a:rPr>
              <a:t>You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can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have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many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containers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running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off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the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same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In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this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lecture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our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image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will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the Nginx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web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server</a:t>
            </a:r>
            <a:endParaRPr sz="2800">
              <a:latin typeface="Trebuchet MS"/>
              <a:cs typeface="Trebuchet MS"/>
            </a:endParaRPr>
          </a:p>
          <a:p>
            <a:pPr marL="241300" marR="1197610" indent="-228600">
              <a:lnSpc>
                <a:spcPts val="2900"/>
              </a:lnSpc>
              <a:spcBef>
                <a:spcPts val="9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Docker's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default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image "registry" is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called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Hub </a:t>
            </a:r>
            <a:r>
              <a:rPr sz="2800" spc="-8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(hub.docker.com)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723900"/>
            <a:ext cx="9348788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0" dirty="0">
                <a:solidFill>
                  <a:srgbClr val="341C69"/>
                </a:solidFill>
                <a:latin typeface="Arial Rounded MT Bold"/>
                <a:cs typeface="Arial Rounded MT Bold"/>
              </a:rPr>
              <a:t>docker</a:t>
            </a:r>
            <a:r>
              <a:rPr sz="3600" b="0" spc="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36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container</a:t>
            </a:r>
            <a:r>
              <a:rPr sz="3600" b="0" spc="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3600" b="0" spc="-30" dirty="0">
                <a:solidFill>
                  <a:srgbClr val="341C69"/>
                </a:solidFill>
                <a:latin typeface="Arial Rounded MT Bold"/>
                <a:cs typeface="Arial Rounded MT Bold"/>
              </a:rPr>
              <a:t>run</a:t>
            </a:r>
            <a:r>
              <a:rPr sz="3600" b="0" spc="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3600" b="0" spc="-10" dirty="0">
                <a:solidFill>
                  <a:srgbClr val="341C69"/>
                </a:solidFill>
                <a:latin typeface="Arial Rounded MT Bold"/>
                <a:cs typeface="Arial Rounded MT Bold"/>
              </a:rPr>
              <a:t>--publish</a:t>
            </a:r>
            <a:r>
              <a:rPr sz="3600" b="0" spc="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3600" b="0" spc="-50" dirty="0">
                <a:solidFill>
                  <a:srgbClr val="341C69"/>
                </a:solidFill>
                <a:latin typeface="Arial Rounded MT Bold"/>
                <a:cs typeface="Arial Rounded MT Bold"/>
              </a:rPr>
              <a:t>80:80 </a:t>
            </a:r>
            <a:r>
              <a:rPr sz="3600" b="0" spc="-88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36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nginx</a:t>
            </a:r>
            <a:endParaRPr sz="36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7895590" cy="20066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520700" indent="-508000">
              <a:lnSpc>
                <a:spcPct val="100000"/>
              </a:lnSpc>
              <a:spcBef>
                <a:spcPts val="640"/>
              </a:spcBef>
              <a:buAutoNum type="arabicPeriod"/>
              <a:tabLst>
                <a:tab pos="520065" algn="l"/>
                <a:tab pos="5207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Downloaded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'nginx'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from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Hub</a:t>
            </a:r>
            <a:endParaRPr sz="2800">
              <a:latin typeface="Trebuchet MS"/>
              <a:cs typeface="Trebuchet MS"/>
            </a:endParaRPr>
          </a:p>
          <a:p>
            <a:pPr marL="520700" indent="-508000">
              <a:lnSpc>
                <a:spcPct val="100000"/>
              </a:lnSpc>
              <a:spcBef>
                <a:spcPts val="540"/>
              </a:spcBef>
              <a:buAutoNum type="arabicPeriod"/>
              <a:tabLst>
                <a:tab pos="520065" algn="l"/>
                <a:tab pos="5207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Started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new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 from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that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</a:t>
            </a:r>
            <a:endParaRPr sz="2800">
              <a:latin typeface="Trebuchet MS"/>
              <a:cs typeface="Trebuchet MS"/>
            </a:endParaRPr>
          </a:p>
          <a:p>
            <a:pPr marL="520700" indent="-508000">
              <a:lnSpc>
                <a:spcPct val="100000"/>
              </a:lnSpc>
              <a:spcBef>
                <a:spcPts val="540"/>
              </a:spcBef>
              <a:buAutoNum type="arabicPeriod"/>
              <a:tabLst>
                <a:tab pos="520065" algn="l"/>
                <a:tab pos="5207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Opened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port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80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on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the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host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IP</a:t>
            </a:r>
            <a:endParaRPr sz="2800">
              <a:latin typeface="Trebuchet MS"/>
              <a:cs typeface="Trebuchet MS"/>
            </a:endParaRPr>
          </a:p>
          <a:p>
            <a:pPr marL="520700" indent="-508000">
              <a:lnSpc>
                <a:spcPct val="100000"/>
              </a:lnSpc>
              <a:spcBef>
                <a:spcPts val="540"/>
              </a:spcBef>
              <a:buAutoNum type="arabicPeriod"/>
              <a:tabLst>
                <a:tab pos="520065" algn="l"/>
                <a:tab pos="520700" algn="l"/>
              </a:tabLst>
            </a:pPr>
            <a:r>
              <a:rPr sz="2800" spc="-20" dirty="0">
                <a:solidFill>
                  <a:srgbClr val="4547D6"/>
                </a:solidFill>
                <a:latin typeface="Trebuchet MS"/>
                <a:cs typeface="Trebuchet MS"/>
              </a:rPr>
              <a:t>Routes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that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traffic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to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container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185" dirty="0">
                <a:solidFill>
                  <a:srgbClr val="4547D6"/>
                </a:solidFill>
                <a:latin typeface="Trebuchet MS"/>
                <a:cs typeface="Trebuchet MS"/>
              </a:rPr>
              <a:t>IP,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port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80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85800"/>
            <a:ext cx="961707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0" spc="-25" dirty="0">
                <a:solidFill>
                  <a:srgbClr val="341C69"/>
                </a:solidFill>
                <a:latin typeface="Arial Rounded MT Bold"/>
                <a:cs typeface="Arial Rounded MT Bold"/>
              </a:rPr>
              <a:t>What</a:t>
            </a:r>
            <a:r>
              <a:rPr sz="4000" b="0" spc="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000" b="0" spc="-10" dirty="0">
                <a:solidFill>
                  <a:srgbClr val="341C69"/>
                </a:solidFill>
                <a:latin typeface="Arial Rounded MT Bold"/>
                <a:cs typeface="Arial Rounded MT Bold"/>
              </a:rPr>
              <a:t>happens</a:t>
            </a:r>
            <a:r>
              <a:rPr sz="4000" b="0" spc="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0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in</a:t>
            </a:r>
            <a:r>
              <a:rPr sz="4000" b="0" spc="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000" b="0" spc="-50" dirty="0">
                <a:solidFill>
                  <a:srgbClr val="341C69"/>
                </a:solidFill>
                <a:latin typeface="Arial Rounded MT Bold"/>
                <a:cs typeface="Arial Rounded MT Bold"/>
              </a:rPr>
              <a:t>'docker</a:t>
            </a:r>
            <a:r>
              <a:rPr sz="4000" b="0" spc="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0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container</a:t>
            </a:r>
            <a:r>
              <a:rPr lang="en-US" sz="40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 run’</a:t>
            </a:r>
            <a:endParaRPr sz="40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839467"/>
            <a:ext cx="10403840" cy="410972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508000" marR="1132205" indent="-495300">
              <a:lnSpc>
                <a:spcPts val="2900"/>
              </a:lnSpc>
              <a:spcBef>
                <a:spcPts val="495"/>
              </a:spcBef>
              <a:buAutoNum type="arabicPeriod"/>
              <a:tabLst>
                <a:tab pos="507365" algn="l"/>
                <a:tab pos="508000" algn="l"/>
              </a:tabLst>
            </a:pP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Looks 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for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that image 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locally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in image cache, doesn't find </a:t>
            </a:r>
            <a:r>
              <a:rPr sz="2700" spc="-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anything</a:t>
            </a:r>
            <a:endParaRPr sz="2700">
              <a:latin typeface="Trebuchet MS"/>
              <a:cs typeface="Trebuchet MS"/>
            </a:endParaRPr>
          </a:p>
          <a:p>
            <a:pPr marL="508000" indent="-495300">
              <a:lnSpc>
                <a:spcPct val="100000"/>
              </a:lnSpc>
              <a:spcBef>
                <a:spcPts val="620"/>
              </a:spcBef>
              <a:buAutoNum type="arabicPeriod"/>
              <a:tabLst>
                <a:tab pos="507365" algn="l"/>
                <a:tab pos="508000" algn="l"/>
              </a:tabLst>
            </a:pP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Then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 looks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in remote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image repository</a:t>
            </a:r>
            <a:r>
              <a:rPr sz="27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(defaults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Docker Hub)</a:t>
            </a:r>
            <a:endParaRPr sz="2700">
              <a:latin typeface="Trebuchet MS"/>
              <a:cs typeface="Trebuchet MS"/>
            </a:endParaRPr>
          </a:p>
          <a:p>
            <a:pPr marL="508000" indent="-495300">
              <a:lnSpc>
                <a:spcPct val="100000"/>
              </a:lnSpc>
              <a:spcBef>
                <a:spcPts val="560"/>
              </a:spcBef>
              <a:buAutoNum type="arabicPeriod"/>
              <a:tabLst>
                <a:tab pos="507365" algn="l"/>
                <a:tab pos="508000" algn="l"/>
              </a:tabLst>
            </a:pP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Downloads</a:t>
            </a:r>
            <a:r>
              <a:rPr sz="27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the</a:t>
            </a:r>
            <a:r>
              <a:rPr sz="27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latest</a:t>
            </a:r>
            <a:r>
              <a:rPr sz="27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version</a:t>
            </a:r>
            <a:r>
              <a:rPr sz="27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(nginx:latest</a:t>
            </a:r>
            <a:r>
              <a:rPr sz="27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by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default)</a:t>
            </a:r>
            <a:endParaRPr sz="2700">
              <a:latin typeface="Trebuchet MS"/>
              <a:cs typeface="Trebuchet MS"/>
            </a:endParaRPr>
          </a:p>
          <a:p>
            <a:pPr marL="508000" marR="602615" indent="-495300">
              <a:lnSpc>
                <a:spcPts val="2800"/>
              </a:lnSpc>
              <a:spcBef>
                <a:spcPts val="1120"/>
              </a:spcBef>
              <a:buAutoNum type="arabicPeriod"/>
              <a:tabLst>
                <a:tab pos="507365" algn="l"/>
                <a:tab pos="508000" algn="l"/>
              </a:tabLst>
            </a:pP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Creates new container based on that image and prepares to </a:t>
            </a:r>
            <a:r>
              <a:rPr sz="2700" spc="-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start</a:t>
            </a:r>
            <a:endParaRPr sz="2700">
              <a:latin typeface="Trebuchet MS"/>
              <a:cs typeface="Trebuchet MS"/>
            </a:endParaRPr>
          </a:p>
          <a:p>
            <a:pPr marL="508000" indent="-495300">
              <a:lnSpc>
                <a:spcPct val="100000"/>
              </a:lnSpc>
              <a:spcBef>
                <a:spcPts val="640"/>
              </a:spcBef>
              <a:buAutoNum type="arabicPeriod"/>
              <a:tabLst>
                <a:tab pos="507365" algn="l"/>
                <a:tab pos="508000" algn="l"/>
              </a:tabLst>
            </a:pP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Gives</a:t>
            </a:r>
            <a:r>
              <a:rPr sz="27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it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virtual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 IP</a:t>
            </a:r>
            <a:r>
              <a:rPr sz="2700" spc="-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on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private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network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inside</a:t>
            </a:r>
            <a:r>
              <a:rPr sz="27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docker engine</a:t>
            </a:r>
            <a:endParaRPr sz="2700">
              <a:latin typeface="Trebuchet MS"/>
              <a:cs typeface="Trebuchet MS"/>
            </a:endParaRPr>
          </a:p>
          <a:p>
            <a:pPr marL="508000" indent="-495300">
              <a:lnSpc>
                <a:spcPct val="100000"/>
              </a:lnSpc>
              <a:spcBef>
                <a:spcPts val="560"/>
              </a:spcBef>
              <a:buAutoNum type="arabicPeriod"/>
              <a:tabLst>
                <a:tab pos="507365" algn="l"/>
                <a:tab pos="508000" algn="l"/>
              </a:tabLst>
            </a:pP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Opens up</a:t>
            </a:r>
            <a:r>
              <a:rPr sz="27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port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 80</a:t>
            </a:r>
            <a:r>
              <a:rPr sz="27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on host</a:t>
            </a:r>
            <a:r>
              <a:rPr sz="27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and forwards</a:t>
            </a:r>
            <a:r>
              <a:rPr sz="27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to 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port</a:t>
            </a:r>
            <a:r>
              <a:rPr sz="27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80 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in</a:t>
            </a:r>
            <a:r>
              <a:rPr sz="27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container</a:t>
            </a:r>
            <a:endParaRPr sz="2700">
              <a:latin typeface="Trebuchet MS"/>
              <a:cs typeface="Trebuchet MS"/>
            </a:endParaRPr>
          </a:p>
          <a:p>
            <a:pPr marL="508000" indent="-495300">
              <a:lnSpc>
                <a:spcPct val="100000"/>
              </a:lnSpc>
              <a:spcBef>
                <a:spcPts val="660"/>
              </a:spcBef>
              <a:buAutoNum type="arabicPeriod"/>
              <a:tabLst>
                <a:tab pos="507365" algn="l"/>
                <a:tab pos="508000" algn="l"/>
              </a:tabLst>
            </a:pP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Starts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container by using the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CMD in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the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image Dockerfile</a:t>
            </a:r>
            <a:endParaRPr sz="2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9464675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54090" algn="l"/>
              </a:tabLst>
            </a:pP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Example</a:t>
            </a:r>
            <a:r>
              <a:rPr sz="4400" b="0" spc="1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Of</a:t>
            </a:r>
            <a:r>
              <a:rPr sz="4400" b="0" spc="51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Changing	</a:t>
            </a:r>
            <a:r>
              <a:rPr sz="4400" b="0" spc="-20" dirty="0">
                <a:solidFill>
                  <a:srgbClr val="341C69"/>
                </a:solidFill>
                <a:latin typeface="Arial Rounded MT Bold"/>
                <a:cs typeface="Arial Rounded MT Bold"/>
              </a:rPr>
              <a:t>The</a:t>
            </a:r>
            <a:r>
              <a:rPr sz="4400" b="0" spc="-3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370" dirty="0">
                <a:solidFill>
                  <a:srgbClr val="341C69"/>
                </a:solidFill>
                <a:latin typeface="Arial Rounded MT Bold"/>
                <a:cs typeface="Arial Rounded MT Bold"/>
              </a:rPr>
              <a:t>Defaults</a:t>
            </a:r>
            <a:endParaRPr sz="4400">
              <a:latin typeface="Arial Rounded MT Bold"/>
              <a:cs typeface="Arial Rounded MT 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360545" y="2369185"/>
            <a:ext cx="6216015" cy="2200910"/>
            <a:chOff x="4360545" y="2369185"/>
            <a:chExt cx="6216015" cy="2200910"/>
          </a:xfrm>
        </p:grpSpPr>
        <p:sp>
          <p:nvSpPr>
            <p:cNvPr id="4" name="object 4"/>
            <p:cNvSpPr/>
            <p:nvPr/>
          </p:nvSpPr>
          <p:spPr>
            <a:xfrm>
              <a:off x="4389120" y="3624340"/>
              <a:ext cx="679450" cy="917575"/>
            </a:xfrm>
            <a:custGeom>
              <a:avLst/>
              <a:gdLst/>
              <a:ahLst/>
              <a:cxnLst/>
              <a:rect l="l" t="t" r="r" b="b"/>
              <a:pathLst>
                <a:path w="679450" h="917575">
                  <a:moveTo>
                    <a:pt x="0" y="917179"/>
                  </a:moveTo>
                  <a:lnTo>
                    <a:pt x="662062" y="22965"/>
                  </a:lnTo>
                  <a:lnTo>
                    <a:pt x="679065" y="0"/>
                  </a:lnTo>
                </a:path>
              </a:pathLst>
            </a:custGeom>
            <a:ln w="57150">
              <a:solidFill>
                <a:srgbClr val="F0BA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002676" y="3484880"/>
              <a:ext cx="168910" cy="186690"/>
            </a:xfrm>
            <a:custGeom>
              <a:avLst/>
              <a:gdLst/>
              <a:ahLst/>
              <a:cxnLst/>
              <a:rect l="l" t="t" r="r" b="b"/>
              <a:pathLst>
                <a:path w="168910" h="186689">
                  <a:moveTo>
                    <a:pt x="168763" y="0"/>
                  </a:moveTo>
                  <a:lnTo>
                    <a:pt x="0" y="85690"/>
                  </a:lnTo>
                  <a:lnTo>
                    <a:pt x="136057" y="186425"/>
                  </a:lnTo>
                  <a:lnTo>
                    <a:pt x="168763" y="0"/>
                  </a:lnTo>
                  <a:close/>
                </a:path>
              </a:pathLst>
            </a:custGeom>
            <a:solidFill>
              <a:srgbClr val="F0BA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794240" y="3624340"/>
              <a:ext cx="679450" cy="917575"/>
            </a:xfrm>
            <a:custGeom>
              <a:avLst/>
              <a:gdLst/>
              <a:ahLst/>
              <a:cxnLst/>
              <a:rect l="l" t="t" r="r" b="b"/>
              <a:pathLst>
                <a:path w="679450" h="917575">
                  <a:moveTo>
                    <a:pt x="0" y="917179"/>
                  </a:moveTo>
                  <a:lnTo>
                    <a:pt x="662062" y="22965"/>
                  </a:lnTo>
                  <a:lnTo>
                    <a:pt x="679065" y="0"/>
                  </a:lnTo>
                </a:path>
              </a:pathLst>
            </a:custGeom>
            <a:ln w="57150">
              <a:solidFill>
                <a:srgbClr val="F0BA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407796" y="3484880"/>
              <a:ext cx="168910" cy="186690"/>
            </a:xfrm>
            <a:custGeom>
              <a:avLst/>
              <a:gdLst/>
              <a:ahLst/>
              <a:cxnLst/>
              <a:rect l="l" t="t" r="r" b="b"/>
              <a:pathLst>
                <a:path w="168909" h="186689">
                  <a:moveTo>
                    <a:pt x="168763" y="0"/>
                  </a:moveTo>
                  <a:lnTo>
                    <a:pt x="0" y="85690"/>
                  </a:lnTo>
                  <a:lnTo>
                    <a:pt x="136057" y="186425"/>
                  </a:lnTo>
                  <a:lnTo>
                    <a:pt x="168763" y="0"/>
                  </a:lnTo>
                  <a:close/>
                </a:path>
              </a:pathLst>
            </a:custGeom>
            <a:solidFill>
              <a:srgbClr val="F0BA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61120" y="2397760"/>
              <a:ext cx="532130" cy="525145"/>
            </a:xfrm>
            <a:custGeom>
              <a:avLst/>
              <a:gdLst/>
              <a:ahLst/>
              <a:cxnLst/>
              <a:rect l="l" t="t" r="r" b="b"/>
              <a:pathLst>
                <a:path w="532129" h="525144">
                  <a:moveTo>
                    <a:pt x="0" y="0"/>
                  </a:moveTo>
                  <a:lnTo>
                    <a:pt x="511511" y="505067"/>
                  </a:lnTo>
                  <a:lnTo>
                    <a:pt x="531844" y="525144"/>
                  </a:lnTo>
                </a:path>
              </a:pathLst>
            </a:custGeom>
            <a:ln w="57149">
              <a:solidFill>
                <a:srgbClr val="F0BA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436503" y="2865648"/>
              <a:ext cx="180340" cy="179705"/>
            </a:xfrm>
            <a:custGeom>
              <a:avLst/>
              <a:gdLst/>
              <a:ahLst/>
              <a:cxnLst/>
              <a:rect l="l" t="t" r="r" b="b"/>
              <a:pathLst>
                <a:path w="180340" h="179705">
                  <a:moveTo>
                    <a:pt x="118945" y="0"/>
                  </a:moveTo>
                  <a:lnTo>
                    <a:pt x="0" y="120463"/>
                  </a:lnTo>
                  <a:lnTo>
                    <a:pt x="179936" y="179176"/>
                  </a:lnTo>
                  <a:lnTo>
                    <a:pt x="118945" y="0"/>
                  </a:lnTo>
                  <a:close/>
                </a:path>
              </a:pathLst>
            </a:custGeom>
            <a:solidFill>
              <a:srgbClr val="F0BA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111500" y="4686300"/>
            <a:ext cx="2685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547D6"/>
                </a:solidFill>
                <a:latin typeface="Trebuchet MS"/>
                <a:cs typeface="Trebuchet MS"/>
              </a:rPr>
              <a:t>change</a:t>
            </a:r>
            <a:r>
              <a:rPr sz="1800" spc="-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547D6"/>
                </a:solidFill>
                <a:latin typeface="Trebuchet MS"/>
                <a:cs typeface="Trebuchet MS"/>
              </a:rPr>
              <a:t>host</a:t>
            </a:r>
            <a:r>
              <a:rPr sz="18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547D6"/>
                </a:solidFill>
                <a:latin typeface="Trebuchet MS"/>
                <a:cs typeface="Trebuchet MS"/>
              </a:rPr>
              <a:t>listening</a:t>
            </a:r>
            <a:r>
              <a:rPr sz="18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4547D6"/>
                </a:solidFill>
                <a:latin typeface="Trebuchet MS"/>
                <a:cs typeface="Trebuchet MS"/>
              </a:rPr>
              <a:t>port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32800" y="4686300"/>
            <a:ext cx="2531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547D6"/>
                </a:solidFill>
                <a:latin typeface="Trebuchet MS"/>
                <a:cs typeface="Trebuchet MS"/>
              </a:rPr>
              <a:t>change</a:t>
            </a:r>
            <a:r>
              <a:rPr sz="18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4547D6"/>
                </a:solidFill>
                <a:latin typeface="Trebuchet MS"/>
                <a:cs typeface="Trebuchet MS"/>
              </a:rPr>
              <a:t>CMD</a:t>
            </a:r>
            <a:r>
              <a:rPr sz="18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547D6"/>
                </a:solidFill>
                <a:latin typeface="Trebuchet MS"/>
                <a:cs typeface="Trebuchet MS"/>
              </a:rPr>
              <a:t>run</a:t>
            </a:r>
            <a:r>
              <a:rPr sz="18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547D6"/>
                </a:solidFill>
                <a:latin typeface="Trebuchet MS"/>
                <a:cs typeface="Trebuchet MS"/>
              </a:rPr>
              <a:t>on</a:t>
            </a:r>
            <a:r>
              <a:rPr sz="18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547D6"/>
                </a:solidFill>
                <a:latin typeface="Trebuchet MS"/>
                <a:cs typeface="Trebuchet MS"/>
              </a:rPr>
              <a:t>start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0700" y="2006600"/>
            <a:ext cx="11152505" cy="152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51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547D6"/>
                </a:solidFill>
                <a:latin typeface="Trebuchet MS"/>
                <a:cs typeface="Trebuchet MS"/>
              </a:rPr>
              <a:t>change</a:t>
            </a:r>
            <a:r>
              <a:rPr sz="18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4547D6"/>
                </a:solidFill>
                <a:latin typeface="Trebuchet MS"/>
                <a:cs typeface="Trebuchet MS"/>
              </a:rPr>
              <a:t>version</a:t>
            </a:r>
            <a:r>
              <a:rPr sz="1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547D6"/>
                </a:solidFill>
                <a:latin typeface="Trebuchet MS"/>
                <a:cs typeface="Trebuchet MS"/>
              </a:rPr>
              <a:t>of</a:t>
            </a:r>
            <a:r>
              <a:rPr sz="18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547D6"/>
                </a:solidFill>
                <a:latin typeface="Trebuchet MS"/>
                <a:cs typeface="Trebuchet MS"/>
              </a:rPr>
              <a:t>image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200">
              <a:latin typeface="Trebuchet MS"/>
              <a:cs typeface="Trebuchet MS"/>
            </a:endParaRPr>
          </a:p>
          <a:p>
            <a:pPr marL="12700">
              <a:lnSpc>
                <a:spcPts val="2300"/>
              </a:lnSpc>
              <a:tabLst>
                <a:tab pos="5956935" algn="l"/>
                <a:tab pos="10377170" algn="l"/>
              </a:tabLst>
            </a:pPr>
            <a:r>
              <a:rPr sz="2000" spc="-5" dirty="0">
                <a:solidFill>
                  <a:srgbClr val="B85994"/>
                </a:solidFill>
                <a:latin typeface="Courier New"/>
                <a:cs typeface="Courier New"/>
              </a:rPr>
              <a:t>docke</a:t>
            </a:r>
            <a:r>
              <a:rPr sz="2000" dirty="0">
                <a:solidFill>
                  <a:srgbClr val="B85994"/>
                </a:solidFill>
                <a:latin typeface="Courier New"/>
                <a:cs typeface="Courier New"/>
              </a:rPr>
              <a:t>r</a:t>
            </a:r>
            <a:r>
              <a:rPr sz="2000" spc="-5" dirty="0">
                <a:solidFill>
                  <a:srgbClr val="B85994"/>
                </a:solidFill>
                <a:latin typeface="Courier New"/>
                <a:cs typeface="Courier New"/>
              </a:rPr>
              <a:t> containe</a:t>
            </a:r>
            <a:r>
              <a:rPr sz="2000" dirty="0">
                <a:solidFill>
                  <a:srgbClr val="B85994"/>
                </a:solidFill>
                <a:latin typeface="Courier New"/>
                <a:cs typeface="Courier New"/>
              </a:rPr>
              <a:t>r</a:t>
            </a:r>
            <a:r>
              <a:rPr sz="2000" spc="-5" dirty="0">
                <a:solidFill>
                  <a:srgbClr val="B85994"/>
                </a:solidFill>
                <a:latin typeface="Courier New"/>
                <a:cs typeface="Courier New"/>
              </a:rPr>
              <a:t> ru</a:t>
            </a:r>
            <a:r>
              <a:rPr sz="2000" dirty="0">
                <a:solidFill>
                  <a:srgbClr val="B85994"/>
                </a:solidFill>
                <a:latin typeface="Courier New"/>
                <a:cs typeface="Courier New"/>
              </a:rPr>
              <a:t>n</a:t>
            </a:r>
            <a:r>
              <a:rPr sz="2000" spc="-5" dirty="0">
                <a:solidFill>
                  <a:srgbClr val="B85994"/>
                </a:solidFill>
                <a:latin typeface="Courier New"/>
                <a:cs typeface="Courier New"/>
              </a:rPr>
              <a:t> --publis</a:t>
            </a:r>
            <a:r>
              <a:rPr sz="2000" dirty="0">
                <a:solidFill>
                  <a:srgbClr val="B85994"/>
                </a:solidFill>
                <a:latin typeface="Courier New"/>
                <a:cs typeface="Courier New"/>
              </a:rPr>
              <a:t>h </a:t>
            </a:r>
            <a:r>
              <a:rPr sz="2000" b="1" dirty="0">
                <a:solidFill>
                  <a:srgbClr val="B85994"/>
                </a:solidFill>
                <a:latin typeface="Courier New"/>
                <a:cs typeface="Courier New"/>
              </a:rPr>
              <a:t>8080:80	</a:t>
            </a:r>
            <a:r>
              <a:rPr sz="2000" spc="-5" dirty="0">
                <a:solidFill>
                  <a:srgbClr val="B85994"/>
                </a:solidFill>
                <a:latin typeface="Courier New"/>
                <a:cs typeface="Courier New"/>
              </a:rPr>
              <a:t>--nam</a:t>
            </a:r>
            <a:r>
              <a:rPr sz="2000" dirty="0">
                <a:solidFill>
                  <a:srgbClr val="B85994"/>
                </a:solidFill>
                <a:latin typeface="Courier New"/>
                <a:cs typeface="Courier New"/>
              </a:rPr>
              <a:t>e</a:t>
            </a:r>
            <a:r>
              <a:rPr sz="2000" spc="-5" dirty="0">
                <a:solidFill>
                  <a:srgbClr val="B85994"/>
                </a:solidFill>
                <a:latin typeface="Courier New"/>
                <a:cs typeface="Courier New"/>
              </a:rPr>
              <a:t> webhos</a:t>
            </a:r>
            <a:r>
              <a:rPr sz="2000" dirty="0">
                <a:solidFill>
                  <a:srgbClr val="B85994"/>
                </a:solidFill>
                <a:latin typeface="Courier New"/>
                <a:cs typeface="Courier New"/>
              </a:rPr>
              <a:t>t</a:t>
            </a:r>
            <a:r>
              <a:rPr sz="2000" spc="-5" dirty="0">
                <a:solidFill>
                  <a:srgbClr val="B85994"/>
                </a:solidFill>
                <a:latin typeface="Courier New"/>
                <a:cs typeface="Courier New"/>
              </a:rPr>
              <a:t> -</a:t>
            </a:r>
            <a:r>
              <a:rPr sz="2000" dirty="0">
                <a:solidFill>
                  <a:srgbClr val="B85994"/>
                </a:solidFill>
                <a:latin typeface="Courier New"/>
                <a:cs typeface="Courier New"/>
              </a:rPr>
              <a:t>d</a:t>
            </a:r>
            <a:r>
              <a:rPr sz="2000" spc="-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B85994"/>
                </a:solidFill>
                <a:latin typeface="Courier New"/>
                <a:cs typeface="Courier New"/>
              </a:rPr>
              <a:t>nginx</a:t>
            </a:r>
            <a:r>
              <a:rPr sz="2000" b="1" dirty="0">
                <a:solidFill>
                  <a:srgbClr val="B85994"/>
                </a:solidFill>
                <a:latin typeface="Courier New"/>
                <a:cs typeface="Courier New"/>
              </a:rPr>
              <a:t>:1.11	</a:t>
            </a:r>
            <a:r>
              <a:rPr sz="2000" b="1" spc="-5" dirty="0">
                <a:solidFill>
                  <a:srgbClr val="B85994"/>
                </a:solidFill>
                <a:latin typeface="Courier New"/>
                <a:cs typeface="Courier New"/>
              </a:rPr>
              <a:t>nginx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ts val="2300"/>
              </a:lnSpc>
            </a:pPr>
            <a:r>
              <a:rPr sz="2000" b="1" dirty="0">
                <a:solidFill>
                  <a:srgbClr val="B85994"/>
                </a:solidFill>
                <a:latin typeface="Courier New"/>
                <a:cs typeface="Courier New"/>
              </a:rPr>
              <a:t>-T</a:t>
            </a:r>
            <a:endParaRPr sz="2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78378" y="9274975"/>
            <a:ext cx="13002260" cy="1231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900" b="1" spc="-114" dirty="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sz="7900" b="1" spc="-3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00" b="1" spc="-114" dirty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7900" b="1" spc="-3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00" b="1" spc="-130" dirty="0">
                <a:solidFill>
                  <a:srgbClr val="FFFFFF"/>
                </a:solidFill>
                <a:latin typeface="Arial"/>
                <a:cs typeface="Arial"/>
              </a:rPr>
              <a:t>Docker</a:t>
            </a:r>
            <a:r>
              <a:rPr sz="7900" b="1" spc="-3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00" b="1" spc="-75" dirty="0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sz="7900" b="1" spc="-3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00" b="1" spc="-1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7900" b="1" spc="-3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00" b="1" spc="-155" dirty="0">
                <a:solidFill>
                  <a:srgbClr val="FFFFFF"/>
                </a:solidFill>
                <a:latin typeface="Arial"/>
                <a:cs typeface="Arial"/>
              </a:rPr>
              <a:t>me?</a:t>
            </a:r>
            <a:endParaRPr sz="79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285385" y="238601"/>
            <a:ext cx="8658860" cy="12319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900" spc="-190" dirty="0">
                <a:solidFill>
                  <a:srgbClr val="FFFFFF"/>
                </a:solidFill>
              </a:rPr>
              <a:t>@gordonTheTurtle</a:t>
            </a:r>
            <a:endParaRPr sz="7900"/>
          </a:p>
        </p:txBody>
      </p:sp>
      <p:grpSp>
        <p:nvGrpSpPr>
          <p:cNvPr id="6" name="object 6"/>
          <p:cNvGrpSpPr/>
          <p:nvPr/>
        </p:nvGrpSpPr>
        <p:grpSpPr>
          <a:xfrm>
            <a:off x="367312" y="1495489"/>
            <a:ext cx="19526885" cy="4311015"/>
            <a:chOff x="367312" y="1495489"/>
            <a:chExt cx="19526885" cy="431101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16079" y="1521666"/>
              <a:ext cx="5951583" cy="408351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3916079" y="1521666"/>
              <a:ext cx="5951855" cy="4083685"/>
            </a:xfrm>
            <a:custGeom>
              <a:avLst/>
              <a:gdLst/>
              <a:ahLst/>
              <a:cxnLst/>
              <a:rect l="l" t="t" r="r" b="b"/>
              <a:pathLst>
                <a:path w="5951855" h="4083685">
                  <a:moveTo>
                    <a:pt x="0" y="0"/>
                  </a:moveTo>
                  <a:lnTo>
                    <a:pt x="5951583" y="0"/>
                  </a:lnTo>
                  <a:lnTo>
                    <a:pt x="5951583" y="4083519"/>
                  </a:lnTo>
                  <a:lnTo>
                    <a:pt x="0" y="4083519"/>
                  </a:lnTo>
                  <a:lnTo>
                    <a:pt x="0" y="0"/>
                  </a:lnTo>
                  <a:close/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7312" y="1520878"/>
              <a:ext cx="5753040" cy="428502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17659" y="238601"/>
            <a:ext cx="4168775" cy="12319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900" b="1" spc="-155" dirty="0">
                <a:solidFill>
                  <a:srgbClr val="FFFFFF"/>
                </a:solidFill>
                <a:latin typeface="Arial"/>
                <a:cs typeface="Arial"/>
              </a:rPr>
              <a:t>@docker</a:t>
            </a:r>
            <a:endParaRPr sz="7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85800"/>
            <a:ext cx="100615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Assignment:</a:t>
            </a:r>
            <a:r>
              <a:rPr sz="4000" b="0" spc="2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000" b="0" spc="-30" dirty="0">
                <a:solidFill>
                  <a:srgbClr val="341C69"/>
                </a:solidFill>
                <a:latin typeface="Arial Rounded MT Bold"/>
                <a:cs typeface="Arial Rounded MT Bold"/>
              </a:rPr>
              <a:t>Manage</a:t>
            </a:r>
            <a:r>
              <a:rPr sz="4000" b="0" spc="2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0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Multiple</a:t>
            </a:r>
            <a:r>
              <a:rPr sz="4000" b="0" spc="3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000" b="0" spc="-254" dirty="0">
                <a:solidFill>
                  <a:srgbClr val="341C69"/>
                </a:solidFill>
                <a:latin typeface="Arial Rounded MT Bold"/>
                <a:cs typeface="Arial Rounded MT Bold"/>
              </a:rPr>
              <a:t>Containers</a:t>
            </a:r>
            <a:endParaRPr sz="40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841500"/>
            <a:ext cx="10372090" cy="425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do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cs.d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o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cke</a:t>
            </a:r>
            <a:r>
              <a:rPr sz="2500" spc="-335" dirty="0">
                <a:solidFill>
                  <a:srgbClr val="4547D6"/>
                </a:solidFill>
                <a:latin typeface="Trebuchet MS"/>
                <a:cs typeface="Trebuchet MS"/>
              </a:rPr>
              <a:t>r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.co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m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an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d</a:t>
            </a:r>
            <a:r>
              <a:rPr sz="25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--help</a:t>
            </a:r>
            <a:r>
              <a:rPr sz="2400" spc="-69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ar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e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y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ou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r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fr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iend</a:t>
            </a:r>
            <a:endParaRPr sz="25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500" spc="-75" dirty="0">
                <a:solidFill>
                  <a:srgbClr val="4547D6"/>
                </a:solidFill>
                <a:latin typeface="Trebuchet MS"/>
                <a:cs typeface="Trebuchet MS"/>
              </a:rPr>
              <a:t>R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un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a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nginx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,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a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mysql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,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an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d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httpd</a:t>
            </a:r>
            <a:r>
              <a:rPr sz="2400" spc="-72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(apache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)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se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rver</a:t>
            </a:r>
            <a:endParaRPr sz="25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500" spc="-75" dirty="0">
                <a:solidFill>
                  <a:srgbClr val="4547D6"/>
                </a:solidFill>
                <a:latin typeface="Trebuchet MS"/>
                <a:cs typeface="Trebuchet MS"/>
              </a:rPr>
              <a:t>R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un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a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ll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o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f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the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m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--detach</a:t>
            </a:r>
            <a:r>
              <a:rPr sz="2400" spc="-69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(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o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r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-d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)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,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nam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e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the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m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wit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h</a:t>
            </a:r>
            <a:r>
              <a:rPr sz="2500" spc="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--name</a:t>
            </a:r>
            <a:endParaRPr sz="2400">
              <a:latin typeface="Courier New"/>
              <a:cs typeface="Courier New"/>
            </a:endParaRPr>
          </a:p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nginx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should listen on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80:80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,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httpd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on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8080:80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,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mysql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on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3306:3306</a:t>
            </a:r>
            <a:endParaRPr sz="2400">
              <a:latin typeface="Courier New"/>
              <a:cs typeface="Courier New"/>
            </a:endParaRPr>
          </a:p>
          <a:p>
            <a:pPr marL="241300" indent="-228600">
              <a:lnSpc>
                <a:spcPts val="26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When running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mysql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,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us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e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th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e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--env</a:t>
            </a:r>
            <a:r>
              <a:rPr sz="2400" spc="-69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o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pti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o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n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(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o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r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-e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)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t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o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pas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s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in</a:t>
            </a:r>
            <a:endParaRPr sz="2500">
              <a:latin typeface="Trebuchet MS"/>
              <a:cs typeface="Trebuchet MS"/>
            </a:endParaRPr>
          </a:p>
          <a:p>
            <a:pPr marL="241300">
              <a:lnSpc>
                <a:spcPts val="2480"/>
              </a:lnSpc>
            </a:pP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MYSQL_RANDOM_ROOT_PASSWORD=yes</a:t>
            </a:r>
            <a:endParaRPr sz="2400">
              <a:latin typeface="Courier New"/>
              <a:cs typeface="Courier New"/>
            </a:endParaRPr>
          </a:p>
          <a:p>
            <a:pPr marL="241300" marR="139065" indent="-228600">
              <a:lnSpc>
                <a:spcPct val="70000"/>
              </a:lnSpc>
              <a:spcBef>
                <a:spcPts val="1020"/>
              </a:spcBef>
              <a:buFont typeface="Arial"/>
              <a:buChar char="•"/>
              <a:tabLst>
                <a:tab pos="241300" algn="l"/>
              </a:tabLst>
            </a:pP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Us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e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docke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r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 containe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r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logs</a:t>
            </a:r>
            <a:r>
              <a:rPr sz="2400" spc="-68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o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n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my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s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ql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t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o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f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ind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th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e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rando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m pa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ss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w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or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d 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it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created on startup</a:t>
            </a:r>
            <a:endParaRPr sz="2500">
              <a:latin typeface="Trebuchet MS"/>
              <a:cs typeface="Trebuchet MS"/>
            </a:endParaRPr>
          </a:p>
          <a:p>
            <a:pPr marL="241300" marR="1558925" indent="-228600">
              <a:lnSpc>
                <a:spcPct val="70000"/>
              </a:lnSpc>
              <a:spcBef>
                <a:spcPts val="1100"/>
              </a:spcBef>
              <a:buFont typeface="Arial"/>
              <a:buChar char="•"/>
              <a:tabLst>
                <a:tab pos="241300" algn="l"/>
              </a:tabLst>
            </a:pP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Clean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it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all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up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with</a:t>
            </a:r>
            <a:r>
              <a:rPr sz="25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docker</a:t>
            </a:r>
            <a:r>
              <a:rPr sz="2400" spc="-1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container</a:t>
            </a:r>
            <a:r>
              <a:rPr sz="2400" spc="-1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stop</a:t>
            </a:r>
            <a:r>
              <a:rPr sz="2400" spc="5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and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docker </a:t>
            </a:r>
            <a:r>
              <a:rPr sz="2400" spc="-142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container</a:t>
            </a:r>
            <a:r>
              <a:rPr sz="2400" spc="-1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rm</a:t>
            </a:r>
            <a:r>
              <a:rPr sz="2400" spc="5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(both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can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accept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multiple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names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or ID's)</a:t>
            </a:r>
            <a:endParaRPr sz="2500">
              <a:latin typeface="Trebuchet MS"/>
              <a:cs typeface="Trebuchet MS"/>
            </a:endParaRPr>
          </a:p>
          <a:p>
            <a:pPr marL="241300" marR="445134" indent="-228600">
              <a:lnSpc>
                <a:spcPct val="70000"/>
              </a:lnSpc>
              <a:spcBef>
                <a:spcPts val="1100"/>
              </a:spcBef>
              <a:buFont typeface="Arial"/>
              <a:buChar char="•"/>
              <a:tabLst>
                <a:tab pos="241300" algn="l"/>
              </a:tabLst>
            </a:pP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Use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docker container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ls</a:t>
            </a:r>
            <a:r>
              <a:rPr sz="2400" spc="6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to ensure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everything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 is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correct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before </a:t>
            </a:r>
            <a:r>
              <a:rPr sz="2500" spc="-73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after cleanup</a:t>
            </a:r>
            <a:endParaRPr sz="2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8283575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67230" algn="l"/>
                <a:tab pos="3724910" algn="l"/>
                <a:tab pos="4645025" algn="l"/>
                <a:tab pos="5297170" algn="l"/>
              </a:tabLst>
            </a:pPr>
            <a:r>
              <a:rPr sz="4400" b="0" spc="-20" dirty="0">
                <a:solidFill>
                  <a:srgbClr val="341C69"/>
                </a:solidFill>
                <a:latin typeface="Arial Rounded MT Bold"/>
                <a:cs typeface="Arial Rounded MT Bold"/>
              </a:rPr>
              <a:t>What's	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Going	On	In	</a:t>
            </a:r>
            <a:r>
              <a:rPr sz="4400" b="0" spc="-15" dirty="0">
                <a:solidFill>
                  <a:srgbClr val="341C69"/>
                </a:solidFill>
                <a:latin typeface="Arial Rounded MT Bold"/>
                <a:cs typeface="Arial Rounded MT Bold"/>
              </a:rPr>
              <a:t>Containers</a:t>
            </a:r>
            <a:endParaRPr sz="4400">
              <a:latin typeface="Arial Rounded MT Bold"/>
              <a:cs typeface="Arial Rounded MT Bold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57250" y="1875904"/>
          <a:ext cx="10398125" cy="1428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9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20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6725">
                <a:tc>
                  <a:txBody>
                    <a:bodyPr/>
                    <a:lstStyle/>
                    <a:p>
                      <a:pPr marL="260350" indent="-228600">
                        <a:lnSpc>
                          <a:spcPct val="100000"/>
                        </a:lnSpc>
                        <a:spcBef>
                          <a:spcPts val="229"/>
                        </a:spcBef>
                        <a:buFont typeface="Arial"/>
                        <a:buChar char="•"/>
                        <a:tabLst>
                          <a:tab pos="260350" algn="l"/>
                        </a:tabLst>
                      </a:pPr>
                      <a:r>
                        <a:rPr sz="2400" spc="-5" dirty="0">
                          <a:solidFill>
                            <a:srgbClr val="B85994"/>
                          </a:solidFill>
                          <a:latin typeface="Courier New"/>
                          <a:cs typeface="Courier New"/>
                        </a:rPr>
                        <a:t>docker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29209" marB="0"/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spc="-5" dirty="0">
                          <a:solidFill>
                            <a:srgbClr val="B85994"/>
                          </a:solidFill>
                          <a:latin typeface="Courier New"/>
                          <a:cs typeface="Courier New"/>
                        </a:rPr>
                        <a:t>container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29209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3190"/>
                        </a:lnSpc>
                      </a:pPr>
                      <a:r>
                        <a:rPr sz="2400" dirty="0">
                          <a:solidFill>
                            <a:srgbClr val="B85994"/>
                          </a:solidFill>
                          <a:latin typeface="Courier New"/>
                          <a:cs typeface="Courier New"/>
                        </a:rPr>
                        <a:t>top</a:t>
                      </a:r>
                      <a:r>
                        <a:rPr sz="2400" spc="220" dirty="0">
                          <a:solidFill>
                            <a:srgbClr val="B8599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800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2800" spc="-15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5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process</a:t>
                      </a:r>
                      <a:r>
                        <a:rPr sz="2800" spc="-15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list</a:t>
                      </a:r>
                      <a:r>
                        <a:rPr sz="2800" spc="-10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5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in</a:t>
                      </a:r>
                      <a:r>
                        <a:rPr sz="2800" spc="-15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5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one</a:t>
                      </a:r>
                      <a:r>
                        <a:rPr sz="2800" spc="-15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5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container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260350" indent="-228600">
                        <a:lnSpc>
                          <a:spcPct val="100000"/>
                        </a:lnSpc>
                        <a:spcBef>
                          <a:spcPts val="650"/>
                        </a:spcBef>
                        <a:buFont typeface="Arial"/>
                        <a:buChar char="•"/>
                        <a:tabLst>
                          <a:tab pos="260350" algn="l"/>
                        </a:tabLst>
                      </a:pPr>
                      <a:r>
                        <a:rPr sz="2400" spc="-5" dirty="0">
                          <a:solidFill>
                            <a:srgbClr val="B85994"/>
                          </a:solidFill>
                          <a:latin typeface="Courier New"/>
                          <a:cs typeface="Courier New"/>
                        </a:rPr>
                        <a:t>docker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82550" marB="0"/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2400" spc="-5" dirty="0">
                          <a:solidFill>
                            <a:srgbClr val="B85994"/>
                          </a:solidFill>
                          <a:latin typeface="Courier New"/>
                          <a:cs typeface="Courier New"/>
                        </a:rPr>
                        <a:t>container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825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dirty="0">
                          <a:solidFill>
                            <a:srgbClr val="B85994"/>
                          </a:solidFill>
                          <a:latin typeface="Courier New"/>
                          <a:cs typeface="Courier New"/>
                        </a:rPr>
                        <a:t>inspect</a:t>
                      </a:r>
                      <a:r>
                        <a:rPr sz="2400" spc="240" dirty="0">
                          <a:solidFill>
                            <a:srgbClr val="B8599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800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- </a:t>
                      </a:r>
                      <a:r>
                        <a:rPr sz="2800" spc="-5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details</a:t>
                      </a:r>
                      <a:r>
                        <a:rPr sz="2800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5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2800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5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one</a:t>
                      </a:r>
                      <a:r>
                        <a:rPr sz="2800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5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container</a:t>
                      </a:r>
                      <a:r>
                        <a:rPr sz="2800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5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config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3175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025">
                <a:tc>
                  <a:txBody>
                    <a:bodyPr/>
                    <a:lstStyle/>
                    <a:p>
                      <a:pPr marL="260350" indent="-228600">
                        <a:lnSpc>
                          <a:spcPct val="100000"/>
                        </a:lnSpc>
                        <a:spcBef>
                          <a:spcPts val="550"/>
                        </a:spcBef>
                        <a:buFont typeface="Arial"/>
                        <a:buChar char="•"/>
                        <a:tabLst>
                          <a:tab pos="260350" algn="l"/>
                        </a:tabLst>
                      </a:pPr>
                      <a:r>
                        <a:rPr sz="2400" spc="-5" dirty="0">
                          <a:solidFill>
                            <a:srgbClr val="B85994"/>
                          </a:solidFill>
                          <a:latin typeface="Courier New"/>
                          <a:cs typeface="Courier New"/>
                        </a:rPr>
                        <a:t>docker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69850" marB="0"/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2400" spc="-5" dirty="0">
                          <a:solidFill>
                            <a:srgbClr val="B85994"/>
                          </a:solidFill>
                          <a:latin typeface="Courier New"/>
                          <a:cs typeface="Courier New"/>
                        </a:rPr>
                        <a:t>container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698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3320"/>
                        </a:lnSpc>
                        <a:spcBef>
                          <a:spcPts val="150"/>
                        </a:spcBef>
                      </a:pPr>
                      <a:r>
                        <a:rPr sz="2400" dirty="0">
                          <a:solidFill>
                            <a:srgbClr val="B85994"/>
                          </a:solidFill>
                          <a:latin typeface="Courier New"/>
                          <a:cs typeface="Courier New"/>
                        </a:rPr>
                        <a:t>stats</a:t>
                      </a:r>
                      <a:r>
                        <a:rPr sz="2400" spc="-595" dirty="0">
                          <a:solidFill>
                            <a:srgbClr val="B8599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800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2800" spc="-5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pe</a:t>
                      </a:r>
                      <a:r>
                        <a:rPr sz="2800" spc="-5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rfor</a:t>
                      </a:r>
                      <a:r>
                        <a:rPr sz="2800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mance </a:t>
                      </a:r>
                      <a:r>
                        <a:rPr sz="2800" spc="-5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stat</a:t>
                      </a:r>
                      <a:r>
                        <a:rPr sz="2800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2800" spc="-5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 fo</a:t>
                      </a:r>
                      <a:r>
                        <a:rPr sz="2800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2800" spc="-5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 al</a:t>
                      </a:r>
                      <a:r>
                        <a:rPr sz="2800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2800" spc="-5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2800" spc="-5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ontainer</a:t>
                      </a:r>
                      <a:r>
                        <a:rPr sz="2800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8891588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60270" algn="l"/>
                <a:tab pos="4117340" algn="l"/>
              </a:tabLst>
            </a:pP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Getting	a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Shell	Inside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15" dirty="0">
                <a:solidFill>
                  <a:srgbClr val="341C69"/>
                </a:solidFill>
                <a:latin typeface="Arial Rounded MT Bold"/>
                <a:cs typeface="Arial Rounded MT Bold"/>
              </a:rPr>
              <a:t>Containers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45484" y="1760220"/>
            <a:ext cx="6256655" cy="10160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-it</a:t>
            </a:r>
            <a:r>
              <a:rPr sz="2400" spc="-1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-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start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new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interactively</a:t>
            </a:r>
            <a:endParaRPr sz="2800">
              <a:latin typeface="Trebuchet MS"/>
              <a:cs typeface="Trebuchet MS"/>
            </a:endParaRPr>
          </a:p>
          <a:p>
            <a:pPr marL="195580">
              <a:lnSpc>
                <a:spcPct val="100000"/>
              </a:lnSpc>
              <a:spcBef>
                <a:spcPts val="540"/>
              </a:spcBef>
            </a:pP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-it</a:t>
            </a:r>
            <a:r>
              <a:rPr sz="2400" spc="-1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-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run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additional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command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in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6300" y="1750060"/>
            <a:ext cx="4095115" cy="1394460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1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docker</a:t>
            </a:r>
            <a:r>
              <a:rPr sz="2400" spc="-4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container</a:t>
            </a:r>
            <a:r>
              <a:rPr sz="2400" spc="-4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run</a:t>
            </a:r>
            <a:endParaRPr sz="2400">
              <a:latin typeface="Courier New"/>
              <a:cs typeface="Courier New"/>
            </a:endParaRPr>
          </a:p>
          <a:p>
            <a:pPr marL="241300" indent="-228600">
              <a:lnSpc>
                <a:spcPts val="2690"/>
              </a:lnSpc>
              <a:spcBef>
                <a:spcPts val="10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docker</a:t>
            </a:r>
            <a:r>
              <a:rPr sz="2400" spc="-5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container</a:t>
            </a:r>
            <a:r>
              <a:rPr sz="2400" spc="-4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exec</a:t>
            </a:r>
            <a:endParaRPr sz="2400">
              <a:latin typeface="Courier New"/>
              <a:cs typeface="Courier New"/>
            </a:endParaRPr>
          </a:p>
          <a:p>
            <a:pPr marL="241300">
              <a:lnSpc>
                <a:spcPts val="3170"/>
              </a:lnSpc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existing</a:t>
            </a:r>
            <a:r>
              <a:rPr sz="2800" spc="-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6300" y="3187700"/>
            <a:ext cx="59886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Different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Linux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distros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in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containers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7593013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89785" algn="l"/>
                <a:tab pos="4983480" algn="l"/>
              </a:tabLst>
            </a:pP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D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</a:t>
            </a:r>
            <a:r>
              <a:rPr sz="4400" b="0" spc="-170" dirty="0">
                <a:solidFill>
                  <a:srgbClr val="341C69"/>
                </a:solidFill>
                <a:latin typeface="Arial Rounded MT Bold"/>
                <a:cs typeface="Arial Rounded MT Bold"/>
              </a:rPr>
              <a:t>ck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r	N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t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w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rk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s:	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C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onc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pts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9899015" cy="24892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solidFill>
                  <a:srgbClr val="4547D6"/>
                </a:solidFill>
                <a:latin typeface="Trebuchet MS"/>
                <a:cs typeface="Trebuchet MS"/>
              </a:rPr>
              <a:t>Review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of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docker</a:t>
            </a:r>
            <a:r>
              <a:rPr sz="2400" spc="-2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container</a:t>
            </a:r>
            <a:r>
              <a:rPr sz="2400" spc="-2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run</a:t>
            </a:r>
            <a:r>
              <a:rPr sz="2400" spc="-2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-p</a:t>
            </a:r>
            <a:endParaRPr sz="2400">
              <a:latin typeface="Courier New"/>
              <a:cs typeface="Courier New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local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dev/testing,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networks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usually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"just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work"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Quick port check with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docker</a:t>
            </a:r>
            <a:r>
              <a:rPr sz="2400" spc="-1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container</a:t>
            </a:r>
            <a:r>
              <a:rPr sz="2400" spc="-1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port</a:t>
            </a:r>
            <a:r>
              <a:rPr sz="2400" spc="-1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&lt;container&gt;</a:t>
            </a:r>
            <a:endParaRPr sz="2400">
              <a:latin typeface="Courier New"/>
              <a:cs typeface="Courier New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Learn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concepts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of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Networking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Understand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how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network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packets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move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around Docker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70675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89785" algn="l"/>
                <a:tab pos="4808855" algn="l"/>
              </a:tabLst>
            </a:pP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D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</a:t>
            </a:r>
            <a:r>
              <a:rPr sz="4400" b="0" spc="-170" dirty="0">
                <a:solidFill>
                  <a:srgbClr val="341C69"/>
                </a:solidFill>
                <a:latin typeface="Arial Rounded MT Bold"/>
                <a:cs typeface="Arial Rounded MT Bold"/>
              </a:rPr>
              <a:t>ck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r	N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t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w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rk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s	</a:t>
            </a:r>
            <a:r>
              <a:rPr sz="4400" b="0" spc="-365" dirty="0">
                <a:solidFill>
                  <a:srgbClr val="341C69"/>
                </a:solidFill>
                <a:latin typeface="Arial Rounded MT Bold"/>
                <a:cs typeface="Arial Rounded MT Bold"/>
              </a:rPr>
              <a:t>De</a:t>
            </a:r>
            <a:r>
              <a:rPr sz="4400" b="0" spc="-420" dirty="0">
                <a:solidFill>
                  <a:srgbClr val="341C69"/>
                </a:solidFill>
                <a:latin typeface="Arial Rounded MT Bold"/>
                <a:cs typeface="Arial Rounded MT Bold"/>
              </a:rPr>
              <a:t>f</a:t>
            </a:r>
            <a:r>
              <a:rPr sz="4400" b="0" spc="-365" dirty="0">
                <a:solidFill>
                  <a:srgbClr val="341C69"/>
                </a:solidFill>
                <a:latin typeface="Arial Rounded MT Bold"/>
                <a:cs typeface="Arial Rounded MT Bold"/>
              </a:rPr>
              <a:t>a</a:t>
            </a:r>
            <a:r>
              <a:rPr sz="4400" b="0" spc="-360" dirty="0">
                <a:solidFill>
                  <a:srgbClr val="341C69"/>
                </a:solidFill>
                <a:latin typeface="Arial Rounded MT Bold"/>
                <a:cs typeface="Arial Rounded MT Bold"/>
              </a:rPr>
              <a:t>ults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10269220" cy="31267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Each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</a:t>
            </a:r>
            <a:r>
              <a:rPr sz="2800" spc="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connected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800" spc="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private</a:t>
            </a:r>
            <a:r>
              <a:rPr sz="2800" spc="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virtual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network</a:t>
            </a:r>
            <a:r>
              <a:rPr sz="2800" spc="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"bridge"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Each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virtual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network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routes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through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95" dirty="0">
                <a:solidFill>
                  <a:srgbClr val="4547D6"/>
                </a:solidFill>
                <a:latin typeface="Trebuchet MS"/>
                <a:cs typeface="Trebuchet MS"/>
              </a:rPr>
              <a:t>NAT</a:t>
            </a:r>
            <a:r>
              <a:rPr sz="2800" spc="-4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firewall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on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host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IP</a:t>
            </a:r>
            <a:endParaRPr sz="2800">
              <a:latin typeface="Trebuchet MS"/>
              <a:cs typeface="Trebuchet MS"/>
            </a:endParaRPr>
          </a:p>
          <a:p>
            <a:pPr marL="241300" marR="835660" indent="-228600">
              <a:lnSpc>
                <a:spcPts val="2900"/>
              </a:lnSpc>
              <a:spcBef>
                <a:spcPts val="10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All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containers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on a virtual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network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can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talk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to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each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other </a:t>
            </a:r>
            <a:r>
              <a:rPr sz="2800" spc="-8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without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-p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Best practice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is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to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create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a new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virtual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network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for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each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app:</a:t>
            </a:r>
            <a:endParaRPr sz="28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network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"my_web_app"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24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mysql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4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php/apache</a:t>
            </a:r>
            <a:r>
              <a:rPr sz="24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containers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network</a:t>
            </a:r>
            <a:r>
              <a:rPr sz="24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"my_api"</a:t>
            </a:r>
            <a:r>
              <a:rPr sz="24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24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mongo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 and</a:t>
            </a:r>
            <a:r>
              <a:rPr sz="24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nodejs</a:t>
            </a:r>
            <a:r>
              <a:rPr sz="24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containers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6283325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89785" algn="l"/>
                <a:tab pos="4808855" algn="l"/>
              </a:tabLst>
            </a:pP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D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</a:t>
            </a:r>
            <a:r>
              <a:rPr sz="4400" b="0" spc="-170" dirty="0">
                <a:solidFill>
                  <a:srgbClr val="341C69"/>
                </a:solidFill>
                <a:latin typeface="Arial Rounded MT Bold"/>
                <a:cs typeface="Arial Rounded MT Bold"/>
              </a:rPr>
              <a:t>ck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r	N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t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w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rk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s	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C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ont.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828800"/>
            <a:ext cx="10093325" cy="3627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"Batteries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Included,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But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Removable"</a:t>
            </a:r>
            <a:endParaRPr sz="2800">
              <a:latin typeface="Trebuchet MS"/>
              <a:cs typeface="Trebuchet MS"/>
            </a:endParaRPr>
          </a:p>
          <a:p>
            <a:pPr marL="698500" marR="656590" lvl="1" indent="-228600">
              <a:lnSpc>
                <a:spcPts val="2500"/>
              </a:lnSpc>
              <a:spcBef>
                <a:spcPts val="5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Defaults work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well in many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cases,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but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easy to swap out parts to </a:t>
            </a:r>
            <a:r>
              <a:rPr sz="2400" spc="-7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customize</a:t>
            </a:r>
            <a:r>
              <a:rPr sz="24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it</a:t>
            </a:r>
            <a:endParaRPr sz="24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Make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new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virtual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networks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Attach containers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to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more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then one virtual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network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(or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none)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Skip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virtual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networks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use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host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IP</a:t>
            </a:r>
            <a:r>
              <a:rPr sz="2800" spc="-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(--net=host)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Use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different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network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drivers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gain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new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abilities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800" spc="-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much</a:t>
            </a:r>
            <a:r>
              <a:rPr sz="28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more...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9551988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89785" algn="l"/>
                <a:tab pos="4983480" algn="l"/>
                <a:tab pos="6049010" algn="l"/>
              </a:tabLst>
            </a:pP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D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</a:t>
            </a:r>
            <a:r>
              <a:rPr sz="4400" b="0" spc="-170" dirty="0">
                <a:solidFill>
                  <a:srgbClr val="341C69"/>
                </a:solidFill>
                <a:latin typeface="Arial Rounded MT Bold"/>
                <a:cs typeface="Arial Rounded MT Bold"/>
              </a:rPr>
              <a:t>ck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r	N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t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w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rk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s:	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C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LI	</a:t>
            </a:r>
            <a:r>
              <a:rPr sz="4400" b="0" spc="-70" dirty="0">
                <a:solidFill>
                  <a:srgbClr val="341C69"/>
                </a:solidFill>
                <a:latin typeface="Arial Rounded MT Bold"/>
                <a:cs typeface="Arial Rounded MT Bold"/>
              </a:rPr>
              <a:t>Man</a:t>
            </a:r>
            <a:r>
              <a:rPr sz="4400" b="0" spc="-130" dirty="0">
                <a:solidFill>
                  <a:srgbClr val="341C69"/>
                </a:solidFill>
                <a:latin typeface="Arial Rounded MT Bold"/>
                <a:cs typeface="Arial Rounded MT Bold"/>
              </a:rPr>
              <a:t>a</a:t>
            </a:r>
            <a:r>
              <a:rPr sz="4400" b="0" spc="-180" dirty="0">
                <a:solidFill>
                  <a:srgbClr val="341C69"/>
                </a:solidFill>
                <a:latin typeface="Arial Rounded MT Bold"/>
                <a:cs typeface="Arial Rounded MT Bold"/>
              </a:rPr>
              <a:t>g</a:t>
            </a:r>
            <a:r>
              <a:rPr sz="4400" b="0" spc="-7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spc="-70" dirty="0">
                <a:solidFill>
                  <a:srgbClr val="341C69"/>
                </a:solidFill>
                <a:latin typeface="Arial Rounded MT Bold"/>
                <a:cs typeface="Arial Rounded MT Bold"/>
              </a:rPr>
              <a:t>m</a:t>
            </a:r>
            <a:r>
              <a:rPr sz="4400" b="0" spc="-7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spc="-70" dirty="0">
                <a:solidFill>
                  <a:srgbClr val="341C69"/>
                </a:solidFill>
                <a:latin typeface="Arial Rounded MT Bold"/>
                <a:cs typeface="Arial Rounded MT Bold"/>
              </a:rPr>
              <a:t>nt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10234295" cy="24892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Show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networks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docker</a:t>
            </a:r>
            <a:r>
              <a:rPr sz="2400" spc="-2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network</a:t>
            </a:r>
            <a:r>
              <a:rPr sz="2400" spc="-1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ls</a:t>
            </a:r>
            <a:endParaRPr sz="2400">
              <a:latin typeface="Courier New"/>
              <a:cs typeface="Courier New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Inspect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network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docker</a:t>
            </a:r>
            <a:r>
              <a:rPr sz="2400" spc="-2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network</a:t>
            </a:r>
            <a:r>
              <a:rPr sz="2400" spc="-2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inspect</a:t>
            </a:r>
            <a:endParaRPr sz="2400">
              <a:latin typeface="Courier New"/>
              <a:cs typeface="Courier New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Create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network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docker</a:t>
            </a:r>
            <a:r>
              <a:rPr sz="2400" spc="-2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network</a:t>
            </a:r>
            <a:r>
              <a:rPr sz="2400" spc="-1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create</a:t>
            </a:r>
            <a:r>
              <a:rPr sz="2400" spc="-2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--driver</a:t>
            </a:r>
            <a:endParaRPr sz="2400">
              <a:latin typeface="Courier New"/>
              <a:cs typeface="Courier New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Attach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network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to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</a:t>
            </a:r>
            <a:r>
              <a:rPr sz="2800" spc="-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docker network</a:t>
            </a:r>
            <a:r>
              <a:rPr sz="2400" spc="-1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connect</a:t>
            </a:r>
            <a:endParaRPr sz="2400">
              <a:latin typeface="Courier New"/>
              <a:cs typeface="Courier New"/>
            </a:endParaRPr>
          </a:p>
          <a:p>
            <a:pPr marL="241300" indent="-228600">
              <a:lnSpc>
                <a:spcPct val="100000"/>
              </a:lnSpc>
              <a:spcBef>
                <a:spcPts val="43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Detach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network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from container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docker</a:t>
            </a:r>
            <a:r>
              <a:rPr sz="2400" spc="-1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network</a:t>
            </a:r>
            <a:r>
              <a:rPr sz="2400" spc="-2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disconnect</a:t>
            </a:r>
            <a:endParaRPr sz="2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9350375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89785" algn="l"/>
                <a:tab pos="4983480" algn="l"/>
                <a:tab pos="7066280" algn="l"/>
              </a:tabLst>
            </a:pP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Docker	</a:t>
            </a:r>
            <a:r>
              <a:rPr sz="4400" b="0" spc="-35" dirty="0">
                <a:solidFill>
                  <a:srgbClr val="341C69"/>
                </a:solidFill>
                <a:latin typeface="Arial Rounded MT Bold"/>
                <a:cs typeface="Arial Rounded MT Bold"/>
              </a:rPr>
              <a:t>Networks:	</a:t>
            </a:r>
            <a:r>
              <a:rPr sz="4400" b="0" spc="-15" dirty="0">
                <a:solidFill>
                  <a:srgbClr val="341C69"/>
                </a:solidFill>
                <a:latin typeface="Arial Rounded MT Bold"/>
                <a:cs typeface="Arial Rounded MT Bold"/>
              </a:rPr>
              <a:t>Default	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Security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828800"/>
            <a:ext cx="10045065" cy="315722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41300" marR="534670" indent="-228600">
              <a:lnSpc>
                <a:spcPts val="2900"/>
              </a:lnSpc>
              <a:spcBef>
                <a:spcPts val="58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Create your apps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so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frontend/backend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sit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on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same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 </a:t>
            </a:r>
            <a:r>
              <a:rPr sz="2800" spc="-8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network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Their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inter-communication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never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leaves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host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All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externally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exposed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ports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closed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by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default</a:t>
            </a:r>
            <a:endParaRPr sz="2800">
              <a:latin typeface="Trebuchet MS"/>
              <a:cs typeface="Trebuchet MS"/>
            </a:endParaRPr>
          </a:p>
          <a:p>
            <a:pPr marL="241300" marR="678815" indent="-228600">
              <a:lnSpc>
                <a:spcPts val="2900"/>
              </a:lnSpc>
              <a:spcBef>
                <a:spcPts val="9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0" dirty="0">
                <a:solidFill>
                  <a:srgbClr val="4547D6"/>
                </a:solidFill>
                <a:latin typeface="Trebuchet MS"/>
                <a:cs typeface="Trebuchet MS"/>
              </a:rPr>
              <a:t>You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must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manually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expose via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-p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,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which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is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better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default </a:t>
            </a:r>
            <a:r>
              <a:rPr sz="2800" spc="-8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security!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This gets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even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better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later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with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Swarm and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Overlay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networks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6207125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89785" algn="l"/>
                <a:tab pos="4983480" algn="l"/>
              </a:tabLst>
            </a:pP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D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</a:t>
            </a:r>
            <a:r>
              <a:rPr sz="4400" b="0" spc="-170" dirty="0">
                <a:solidFill>
                  <a:srgbClr val="341C69"/>
                </a:solidFill>
                <a:latin typeface="Arial Rounded MT Bold"/>
                <a:cs typeface="Arial Rounded MT Bold"/>
              </a:rPr>
              <a:t>ck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r	N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t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w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rk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s:	</a:t>
            </a:r>
            <a:r>
              <a:rPr sz="4400" b="0" spc="-340" dirty="0">
                <a:solidFill>
                  <a:srgbClr val="341C69"/>
                </a:solidFill>
                <a:latin typeface="Arial Rounded MT Bold"/>
                <a:cs typeface="Arial Rounded MT Bold"/>
              </a:rPr>
              <a:t>D</a:t>
            </a:r>
            <a:r>
              <a:rPr sz="4400" b="0" spc="-335" dirty="0">
                <a:solidFill>
                  <a:srgbClr val="341C69"/>
                </a:solidFill>
                <a:latin typeface="Arial Rounded MT Bold"/>
                <a:cs typeface="Arial Rounded MT Bold"/>
              </a:rPr>
              <a:t>NS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10176510" cy="18796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Understand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how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DNS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key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easy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inter-container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comms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See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how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it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works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by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default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with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custom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networks</a:t>
            </a:r>
            <a:endParaRPr sz="2800">
              <a:latin typeface="Trebuchet MS"/>
              <a:cs typeface="Trebuchet MS"/>
            </a:endParaRPr>
          </a:p>
          <a:p>
            <a:pPr marL="241300" marR="787400" indent="-228600">
              <a:lnSpc>
                <a:spcPts val="2900"/>
              </a:lnSpc>
              <a:spcBef>
                <a:spcPts val="10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Lear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n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ho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w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t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o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us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e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--link</a:t>
            </a:r>
            <a:r>
              <a:rPr sz="2400" spc="-60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to ena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bl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e DNS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n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au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ri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ge 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network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6207125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89785" algn="l"/>
                <a:tab pos="4983480" algn="l"/>
              </a:tabLst>
            </a:pP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D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</a:t>
            </a:r>
            <a:r>
              <a:rPr sz="4400" b="0" spc="-170" dirty="0">
                <a:solidFill>
                  <a:srgbClr val="341C69"/>
                </a:solidFill>
                <a:latin typeface="Arial Rounded MT Bold"/>
                <a:cs typeface="Arial Rounded MT Bold"/>
              </a:rPr>
              <a:t>ck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r	N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t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w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rk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s:	</a:t>
            </a:r>
            <a:r>
              <a:rPr sz="4400" b="0" spc="-340" dirty="0">
                <a:solidFill>
                  <a:srgbClr val="341C69"/>
                </a:solidFill>
                <a:latin typeface="Arial Rounded MT Bold"/>
                <a:cs typeface="Arial Rounded MT Bold"/>
              </a:rPr>
              <a:t>D</a:t>
            </a:r>
            <a:r>
              <a:rPr sz="4400" b="0" spc="-335" dirty="0">
                <a:solidFill>
                  <a:srgbClr val="341C69"/>
                </a:solidFill>
                <a:latin typeface="Arial Rounded MT Bold"/>
                <a:cs typeface="Arial Rounded MT Bold"/>
              </a:rPr>
              <a:t>NS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9978390" cy="20066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Containers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shouldn't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rely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on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IP's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inter-communication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DNS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friendly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names is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built-in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if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you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use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custom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networks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547D6"/>
                </a:solidFill>
                <a:latin typeface="Trebuchet MS"/>
                <a:cs typeface="Trebuchet MS"/>
              </a:rPr>
              <a:t>You're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using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custom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networks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right?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This gets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way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easier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with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Compose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in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future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Section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9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" y="6"/>
            <a:ext cx="20104100" cy="301625"/>
          </a:xfrm>
          <a:custGeom>
            <a:avLst/>
            <a:gdLst/>
            <a:ahLst/>
            <a:cxnLst/>
            <a:rect l="l" t="t" r="r" b="b"/>
            <a:pathLst>
              <a:path w="20104100" h="301625">
                <a:moveTo>
                  <a:pt x="20104099" y="0"/>
                </a:moveTo>
                <a:lnTo>
                  <a:pt x="0" y="0"/>
                </a:lnTo>
                <a:lnTo>
                  <a:pt x="0" y="301429"/>
                </a:lnTo>
                <a:lnTo>
                  <a:pt x="20104099" y="301429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95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1315" y="866854"/>
            <a:ext cx="13287375" cy="937006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 marR="14604" indent="10160">
              <a:lnSpc>
                <a:spcPts val="10220"/>
              </a:lnSpc>
              <a:spcBef>
                <a:spcPts val="745"/>
              </a:spcBef>
            </a:pPr>
            <a:r>
              <a:rPr sz="8800" b="1" spc="-140" dirty="0">
                <a:solidFill>
                  <a:srgbClr val="FFFFFF"/>
                </a:solidFill>
                <a:latin typeface="Arial"/>
                <a:cs typeface="Arial"/>
              </a:rPr>
              <a:t>Docker</a:t>
            </a:r>
            <a:r>
              <a:rPr sz="8800" b="1" spc="-3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800" b="1" spc="-8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8800" b="1" spc="-3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800" b="1" spc="-114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8800" b="1" spc="-3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800" b="1" spc="-135" dirty="0">
                <a:solidFill>
                  <a:srgbClr val="FFFFFF"/>
                </a:solidFill>
                <a:latin typeface="Arial"/>
                <a:cs typeface="Arial"/>
              </a:rPr>
              <a:t>about</a:t>
            </a:r>
            <a:r>
              <a:rPr sz="8800" b="1" spc="-3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800" b="1" spc="-170" dirty="0">
                <a:solidFill>
                  <a:srgbClr val="FFFFFF"/>
                </a:solidFill>
                <a:latin typeface="Arial"/>
                <a:cs typeface="Arial"/>
              </a:rPr>
              <a:t>speed. </a:t>
            </a:r>
            <a:r>
              <a:rPr sz="8800" b="1" spc="-24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800" b="1" spc="-145" dirty="0">
                <a:solidFill>
                  <a:srgbClr val="D5D5D5"/>
                </a:solidFill>
                <a:latin typeface="Arial"/>
                <a:cs typeface="Arial"/>
              </a:rPr>
              <a:t>Develop</a:t>
            </a:r>
            <a:r>
              <a:rPr sz="8800" b="1" spc="-35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8800" b="1" spc="-210" dirty="0">
                <a:solidFill>
                  <a:srgbClr val="D5D5D5"/>
                </a:solidFill>
                <a:latin typeface="Arial"/>
                <a:cs typeface="Arial"/>
              </a:rPr>
              <a:t>Faster.</a:t>
            </a:r>
            <a:endParaRPr sz="8800">
              <a:latin typeface="Arial"/>
              <a:cs typeface="Arial"/>
            </a:endParaRPr>
          </a:p>
          <a:p>
            <a:pPr marL="12700" marR="6809105">
              <a:lnSpc>
                <a:spcPts val="10550"/>
              </a:lnSpc>
              <a:spcBef>
                <a:spcPts val="70"/>
              </a:spcBef>
            </a:pPr>
            <a:r>
              <a:rPr sz="8800" b="1" spc="-135" dirty="0">
                <a:solidFill>
                  <a:srgbClr val="D5D5D5"/>
                </a:solidFill>
                <a:latin typeface="Arial"/>
                <a:cs typeface="Arial"/>
              </a:rPr>
              <a:t>Build</a:t>
            </a:r>
            <a:r>
              <a:rPr sz="8800" b="1" spc="-43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8800" b="1" spc="-210" dirty="0">
                <a:solidFill>
                  <a:srgbClr val="D5D5D5"/>
                </a:solidFill>
                <a:latin typeface="Arial"/>
                <a:cs typeface="Arial"/>
              </a:rPr>
              <a:t>Faster. </a:t>
            </a:r>
            <a:r>
              <a:rPr sz="8800" b="1" spc="-243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8800" b="1" spc="-819" dirty="0">
                <a:solidFill>
                  <a:srgbClr val="D5D5D5"/>
                </a:solidFill>
                <a:latin typeface="Arial"/>
                <a:cs typeface="Arial"/>
              </a:rPr>
              <a:t>T</a:t>
            </a:r>
            <a:r>
              <a:rPr sz="8800" b="1" spc="-165" dirty="0">
                <a:solidFill>
                  <a:srgbClr val="D5D5D5"/>
                </a:solidFill>
                <a:latin typeface="Arial"/>
                <a:cs typeface="Arial"/>
              </a:rPr>
              <a:t>e</a:t>
            </a:r>
            <a:r>
              <a:rPr sz="8800" b="1" spc="-170" dirty="0">
                <a:solidFill>
                  <a:srgbClr val="D5D5D5"/>
                </a:solidFill>
                <a:latin typeface="Arial"/>
                <a:cs typeface="Arial"/>
              </a:rPr>
              <a:t>s</a:t>
            </a:r>
            <a:r>
              <a:rPr sz="8800" b="1" spc="5" dirty="0">
                <a:solidFill>
                  <a:srgbClr val="D5D5D5"/>
                </a:solidFill>
                <a:latin typeface="Arial"/>
                <a:cs typeface="Arial"/>
              </a:rPr>
              <a:t>t</a:t>
            </a:r>
            <a:r>
              <a:rPr sz="8800" b="1" spc="-34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8800" b="1" spc="-165" dirty="0">
                <a:solidFill>
                  <a:srgbClr val="D5D5D5"/>
                </a:solidFill>
                <a:latin typeface="Arial"/>
                <a:cs typeface="Arial"/>
              </a:rPr>
              <a:t>F</a:t>
            </a:r>
            <a:r>
              <a:rPr sz="8800" b="1" spc="-170" dirty="0">
                <a:solidFill>
                  <a:srgbClr val="D5D5D5"/>
                </a:solidFill>
                <a:latin typeface="Arial"/>
                <a:cs typeface="Arial"/>
              </a:rPr>
              <a:t>aste</a:t>
            </a:r>
            <a:r>
              <a:rPr sz="8800" b="1" spc="-660" dirty="0">
                <a:solidFill>
                  <a:srgbClr val="D5D5D5"/>
                </a:solidFill>
                <a:latin typeface="Arial"/>
                <a:cs typeface="Arial"/>
              </a:rPr>
              <a:t>r</a:t>
            </a:r>
            <a:r>
              <a:rPr sz="8800" b="1" spc="5" dirty="0">
                <a:solidFill>
                  <a:srgbClr val="D5D5D5"/>
                </a:solidFill>
                <a:latin typeface="Arial"/>
                <a:cs typeface="Arial"/>
              </a:rPr>
              <a:t>.</a:t>
            </a:r>
            <a:endParaRPr sz="8800">
              <a:latin typeface="Arial"/>
              <a:cs typeface="Arial"/>
            </a:endParaRPr>
          </a:p>
          <a:p>
            <a:pPr marL="12700" marR="5232400">
              <a:lnSpc>
                <a:spcPts val="10550"/>
              </a:lnSpc>
            </a:pPr>
            <a:r>
              <a:rPr sz="8800" b="1" spc="-140" dirty="0">
                <a:solidFill>
                  <a:srgbClr val="D5D5D5"/>
                </a:solidFill>
                <a:latin typeface="Arial"/>
                <a:cs typeface="Arial"/>
              </a:rPr>
              <a:t>Deploy </a:t>
            </a:r>
            <a:r>
              <a:rPr sz="8800" b="1" spc="-210" dirty="0">
                <a:solidFill>
                  <a:srgbClr val="D5D5D5"/>
                </a:solidFill>
                <a:latin typeface="Arial"/>
                <a:cs typeface="Arial"/>
              </a:rPr>
              <a:t>Faster. </a:t>
            </a:r>
            <a:r>
              <a:rPr sz="8800" b="1" spc="-20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8800" b="1" spc="-140" dirty="0">
                <a:solidFill>
                  <a:srgbClr val="D5D5D5"/>
                </a:solidFill>
                <a:latin typeface="Arial"/>
                <a:cs typeface="Arial"/>
              </a:rPr>
              <a:t>Update </a:t>
            </a:r>
            <a:r>
              <a:rPr sz="8800" b="1" spc="-210" dirty="0">
                <a:solidFill>
                  <a:srgbClr val="D5D5D5"/>
                </a:solidFill>
                <a:latin typeface="Arial"/>
                <a:cs typeface="Arial"/>
              </a:rPr>
              <a:t>Faster. </a:t>
            </a:r>
            <a:r>
              <a:rPr sz="8800" b="1" spc="-20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8800" b="1" spc="-145" dirty="0">
                <a:solidFill>
                  <a:srgbClr val="D5D5D5"/>
                </a:solidFill>
                <a:latin typeface="Arial"/>
                <a:cs typeface="Arial"/>
              </a:rPr>
              <a:t>Recover</a:t>
            </a:r>
            <a:r>
              <a:rPr sz="8800" b="1" spc="-4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8800" b="1" spc="-210" dirty="0">
                <a:solidFill>
                  <a:srgbClr val="D5D5D5"/>
                </a:solidFill>
                <a:latin typeface="Arial"/>
                <a:cs typeface="Arial"/>
              </a:rPr>
              <a:t>Faster.</a:t>
            </a:r>
            <a:endParaRPr sz="8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723900"/>
            <a:ext cx="96297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Assignment</a:t>
            </a:r>
            <a:r>
              <a:rPr sz="3600" b="0" spc="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3600" b="0" spc="-15" dirty="0">
                <a:solidFill>
                  <a:srgbClr val="341C69"/>
                </a:solidFill>
                <a:latin typeface="Arial Rounded MT Bold"/>
                <a:cs typeface="Arial Rounded MT Bold"/>
              </a:rPr>
              <a:t>Requirements:</a:t>
            </a:r>
            <a:r>
              <a:rPr sz="3600" b="0" spc="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36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CLI</a:t>
            </a:r>
            <a:r>
              <a:rPr sz="3600" b="0" spc="1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36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App</a:t>
            </a:r>
            <a:r>
              <a:rPr sz="3600" b="0" spc="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3600" b="0" spc="-505" dirty="0">
                <a:solidFill>
                  <a:srgbClr val="341C69"/>
                </a:solidFill>
                <a:latin typeface="Arial Rounded MT Bold"/>
                <a:cs typeface="Arial Rounded MT Bold"/>
              </a:rPr>
              <a:t>Testing</a:t>
            </a:r>
            <a:endParaRPr sz="36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9953625" cy="19050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Know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how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to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use -it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to get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shell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in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container</a:t>
            </a:r>
            <a:endParaRPr sz="2800">
              <a:latin typeface="Trebuchet MS"/>
              <a:cs typeface="Trebuchet MS"/>
            </a:endParaRPr>
          </a:p>
          <a:p>
            <a:pPr marL="241300" marR="5080" indent="-228600">
              <a:lnSpc>
                <a:spcPts val="2900"/>
              </a:lnSpc>
              <a:spcBef>
                <a:spcPts val="10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Understand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basics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of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what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Linux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distribution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like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Ubuntu </a:t>
            </a:r>
            <a:r>
              <a:rPr sz="2800" spc="-8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CentOS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Know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how to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run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container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16600" y="3276600"/>
            <a:ext cx="3556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7839075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34410" algn="l"/>
                <a:tab pos="4599940" algn="l"/>
                <a:tab pos="5840095" algn="l"/>
              </a:tabLst>
            </a:pP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Assignment:	CLI	App	</a:t>
            </a:r>
            <a:r>
              <a:rPr sz="4400" b="0" spc="-45" dirty="0">
                <a:solidFill>
                  <a:srgbClr val="341C69"/>
                </a:solidFill>
                <a:latin typeface="Arial Rounded MT Bold"/>
                <a:cs typeface="Arial Rounded MT Bold"/>
              </a:rPr>
              <a:t>Testing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55139"/>
            <a:ext cx="10381615" cy="396240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8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Use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different</a:t>
            </a:r>
            <a:r>
              <a:rPr sz="26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Linux</a:t>
            </a:r>
            <a:r>
              <a:rPr sz="26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distro</a:t>
            </a:r>
            <a:r>
              <a:rPr sz="26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containers</a:t>
            </a:r>
            <a:r>
              <a:rPr sz="26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to check </a:t>
            </a:r>
            <a:r>
              <a:rPr sz="2600" dirty="0">
                <a:solidFill>
                  <a:srgbClr val="B85994"/>
                </a:solidFill>
                <a:latin typeface="Courier New"/>
                <a:cs typeface="Courier New"/>
              </a:rPr>
              <a:t>curl</a:t>
            </a:r>
            <a:r>
              <a:rPr sz="2600" spc="-77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cli</a:t>
            </a:r>
            <a:r>
              <a:rPr sz="26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tool</a:t>
            </a:r>
            <a:r>
              <a:rPr sz="26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version</a:t>
            </a:r>
            <a:endParaRPr sz="2600">
              <a:latin typeface="Trebuchet MS"/>
              <a:cs typeface="Trebuchet MS"/>
            </a:endParaRPr>
          </a:p>
          <a:p>
            <a:pPr marL="241300" indent="-228600">
              <a:lnSpc>
                <a:spcPts val="2960"/>
              </a:lnSpc>
              <a:spcBef>
                <a:spcPts val="68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Use two different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terminal windows to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start bash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 in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both</a:t>
            </a:r>
            <a:r>
              <a:rPr sz="2600" spc="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B85994"/>
                </a:solidFill>
                <a:latin typeface="Courier New"/>
                <a:cs typeface="Courier New"/>
              </a:rPr>
              <a:t>centos:7</a:t>
            </a:r>
            <a:endParaRPr sz="2600">
              <a:latin typeface="Courier New"/>
              <a:cs typeface="Courier New"/>
            </a:endParaRPr>
          </a:p>
          <a:p>
            <a:pPr marL="241300">
              <a:lnSpc>
                <a:spcPts val="2960"/>
              </a:lnSpc>
            </a:pP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6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B85994"/>
                </a:solidFill>
                <a:latin typeface="Courier New"/>
                <a:cs typeface="Courier New"/>
              </a:rPr>
              <a:t>ubuntu:14.04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,</a:t>
            </a:r>
            <a:r>
              <a:rPr sz="26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using</a:t>
            </a:r>
            <a:r>
              <a:rPr sz="26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B85994"/>
                </a:solidFill>
                <a:latin typeface="Courier New"/>
                <a:cs typeface="Courier New"/>
              </a:rPr>
              <a:t>-it</a:t>
            </a:r>
            <a:endParaRPr sz="2600">
              <a:latin typeface="Courier New"/>
              <a:cs typeface="Courier New"/>
            </a:endParaRPr>
          </a:p>
          <a:p>
            <a:pPr marL="241300" marR="316865" indent="-228600">
              <a:lnSpc>
                <a:spcPts val="2700"/>
              </a:lnSpc>
              <a:spcBef>
                <a:spcPts val="112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Learn the </a:t>
            </a:r>
            <a:r>
              <a:rPr sz="2600" spc="-5" dirty="0">
                <a:solidFill>
                  <a:srgbClr val="B85994"/>
                </a:solidFill>
                <a:latin typeface="Courier New"/>
                <a:cs typeface="Courier New"/>
              </a:rPr>
              <a:t>docker container run —rm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option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so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you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can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save </a:t>
            </a:r>
            <a:r>
              <a:rPr sz="2600" spc="-77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cleanup</a:t>
            </a:r>
            <a:endParaRPr sz="26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E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n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s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u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r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e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B85994"/>
                </a:solidFill>
                <a:latin typeface="Courier New"/>
                <a:cs typeface="Courier New"/>
              </a:rPr>
              <a:t>curl</a:t>
            </a:r>
            <a:r>
              <a:rPr sz="2600" spc="-78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is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in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stalle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d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 an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d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 o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n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late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s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t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 vers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i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o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n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 fo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r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 tha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t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di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str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o</a:t>
            </a:r>
            <a:endParaRPr sz="26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80"/>
              </a:spcBef>
              <a:buFont typeface="Arial"/>
              <a:buChar char="•"/>
              <a:tabLst>
                <a:tab pos="698500" algn="l"/>
              </a:tabLst>
            </a:pP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ubuntu: </a:t>
            </a:r>
            <a:r>
              <a:rPr sz="2600" spc="-5" dirty="0">
                <a:solidFill>
                  <a:srgbClr val="B85994"/>
                </a:solidFill>
                <a:latin typeface="Courier New"/>
                <a:cs typeface="Courier New"/>
              </a:rPr>
              <a:t>apt-get</a:t>
            </a:r>
            <a:r>
              <a:rPr sz="2600" spc="-1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600" spc="-5" dirty="0">
                <a:solidFill>
                  <a:srgbClr val="B85994"/>
                </a:solidFill>
                <a:latin typeface="Courier New"/>
                <a:cs typeface="Courier New"/>
              </a:rPr>
              <a:t>update</a:t>
            </a:r>
            <a:r>
              <a:rPr sz="2600" spc="-1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600" spc="-5" dirty="0">
                <a:solidFill>
                  <a:srgbClr val="B85994"/>
                </a:solidFill>
                <a:latin typeface="Courier New"/>
                <a:cs typeface="Courier New"/>
              </a:rPr>
              <a:t>&amp;&amp;</a:t>
            </a:r>
            <a:r>
              <a:rPr sz="2600" spc="-2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600" spc="-5" dirty="0">
                <a:solidFill>
                  <a:srgbClr val="B85994"/>
                </a:solidFill>
                <a:latin typeface="Courier New"/>
                <a:cs typeface="Courier New"/>
              </a:rPr>
              <a:t>apt-get</a:t>
            </a:r>
            <a:r>
              <a:rPr sz="2600" spc="-1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600" spc="-5" dirty="0">
                <a:solidFill>
                  <a:srgbClr val="B85994"/>
                </a:solidFill>
                <a:latin typeface="Courier New"/>
                <a:cs typeface="Courier New"/>
              </a:rPr>
              <a:t>install</a:t>
            </a:r>
            <a:r>
              <a:rPr sz="2600" spc="-1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600" dirty="0">
                <a:solidFill>
                  <a:srgbClr val="B85994"/>
                </a:solidFill>
                <a:latin typeface="Courier New"/>
                <a:cs typeface="Courier New"/>
              </a:rPr>
              <a:t>curl</a:t>
            </a:r>
            <a:endParaRPr sz="2600">
              <a:latin typeface="Courier New"/>
              <a:cs typeface="Courier New"/>
            </a:endParaRPr>
          </a:p>
          <a:p>
            <a:pPr marL="698500" lvl="1" indent="-228600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698500" algn="l"/>
              </a:tabLst>
            </a:pP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centos:</a:t>
            </a:r>
            <a:r>
              <a:rPr sz="26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B85994"/>
                </a:solidFill>
                <a:latin typeface="Courier New"/>
                <a:cs typeface="Courier New"/>
              </a:rPr>
              <a:t>yum</a:t>
            </a:r>
            <a:r>
              <a:rPr sz="2600" spc="-2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600" spc="-5" dirty="0">
                <a:solidFill>
                  <a:srgbClr val="B85994"/>
                </a:solidFill>
                <a:latin typeface="Courier New"/>
                <a:cs typeface="Courier New"/>
              </a:rPr>
              <a:t>update</a:t>
            </a:r>
            <a:r>
              <a:rPr sz="2600" spc="-2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600" dirty="0">
                <a:solidFill>
                  <a:srgbClr val="B85994"/>
                </a:solidFill>
                <a:latin typeface="Courier New"/>
                <a:cs typeface="Courier New"/>
              </a:rPr>
              <a:t>curl</a:t>
            </a:r>
            <a:endParaRPr sz="2600">
              <a:latin typeface="Courier New"/>
              <a:cs typeface="Courier New"/>
            </a:endParaRPr>
          </a:p>
          <a:p>
            <a:pPr marL="241300" indent="-228600">
              <a:lnSpc>
                <a:spcPct val="100000"/>
              </a:lnSpc>
              <a:spcBef>
                <a:spcPts val="68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Check</a:t>
            </a:r>
            <a:r>
              <a:rPr sz="26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B85994"/>
                </a:solidFill>
                <a:latin typeface="Courier New"/>
                <a:cs typeface="Courier New"/>
              </a:rPr>
              <a:t>curl</a:t>
            </a:r>
            <a:r>
              <a:rPr sz="2600" spc="-5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600" dirty="0">
                <a:solidFill>
                  <a:srgbClr val="B85994"/>
                </a:solidFill>
                <a:latin typeface="Courier New"/>
                <a:cs typeface="Courier New"/>
              </a:rPr>
              <a:t>--version</a:t>
            </a:r>
            <a:endParaRPr sz="2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723900"/>
            <a:ext cx="89344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Assignment</a:t>
            </a:r>
            <a:r>
              <a:rPr sz="36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3600" b="0" spc="-15" dirty="0">
                <a:solidFill>
                  <a:srgbClr val="341C69"/>
                </a:solidFill>
                <a:latin typeface="Arial Rounded MT Bold"/>
                <a:cs typeface="Arial Rounded MT Bold"/>
              </a:rPr>
              <a:t>Requirements:</a:t>
            </a:r>
            <a:r>
              <a:rPr sz="3600" b="0" spc="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36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DNS</a:t>
            </a:r>
            <a:r>
              <a:rPr sz="3600" b="0" spc="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36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RR</a:t>
            </a:r>
            <a:r>
              <a:rPr sz="36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3600" b="0" spc="-844" dirty="0">
                <a:solidFill>
                  <a:srgbClr val="341C69"/>
                </a:solidFill>
                <a:latin typeface="Arial Rounded MT Bold"/>
                <a:cs typeface="Arial Rounded MT Bold"/>
              </a:rPr>
              <a:t>Test</a:t>
            </a:r>
            <a:endParaRPr sz="3600">
              <a:latin typeface="Arial Rounded MT Bold"/>
              <a:cs typeface="Arial Rounded MT Bold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16600" y="3276600"/>
            <a:ext cx="355600" cy="3556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6300" y="1760220"/>
            <a:ext cx="9953625" cy="24257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Know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how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to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use -it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to get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shell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in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container</a:t>
            </a:r>
            <a:endParaRPr sz="2800">
              <a:latin typeface="Trebuchet MS"/>
              <a:cs typeface="Trebuchet MS"/>
            </a:endParaRPr>
          </a:p>
          <a:p>
            <a:pPr marL="241300" marR="5080" indent="-228600">
              <a:lnSpc>
                <a:spcPts val="2900"/>
              </a:lnSpc>
              <a:spcBef>
                <a:spcPts val="10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Understand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basics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of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what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Linux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distribution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like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Ubuntu </a:t>
            </a:r>
            <a:r>
              <a:rPr sz="2800" spc="-8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CentOS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Know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how to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run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container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Understand basics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of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DNS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records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9637713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34410" algn="l"/>
                <a:tab pos="4885055" algn="l"/>
                <a:tab pos="6774815" algn="l"/>
                <a:tab pos="8477885" algn="l"/>
              </a:tabLst>
            </a:pP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Assignment:	DNS	</a:t>
            </a:r>
            <a:r>
              <a:rPr sz="4400" b="0" spc="-25" dirty="0">
                <a:solidFill>
                  <a:srgbClr val="341C69"/>
                </a:solidFill>
                <a:latin typeface="Arial Rounded MT Bold"/>
                <a:cs typeface="Arial Rounded MT Bold"/>
              </a:rPr>
              <a:t>Round	Robin	</a:t>
            </a:r>
            <a:r>
              <a:rPr sz="4400" b="0" spc="-75" dirty="0">
                <a:solidFill>
                  <a:srgbClr val="341C69"/>
                </a:solidFill>
                <a:latin typeface="Arial Rounded MT Bold"/>
                <a:cs typeface="Arial Rounded MT Bold"/>
              </a:rPr>
              <a:t>Test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832355"/>
            <a:ext cx="10339705" cy="410591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228600" marR="5080" indent="-215900">
              <a:lnSpc>
                <a:spcPct val="78800"/>
              </a:lnSpc>
              <a:spcBef>
                <a:spcPts val="819"/>
              </a:spcBef>
              <a:buFont typeface="Arial"/>
              <a:buChar char="•"/>
              <a:tabLst>
                <a:tab pos="228600" algn="l"/>
              </a:tabLst>
            </a:pP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Ever 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since Docker Engine 1.11, we can have 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multiple containers </a:t>
            </a:r>
            <a:r>
              <a:rPr sz="2750" spc="-8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on 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created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network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 respond 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the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same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DNS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 address</a:t>
            </a:r>
            <a:endParaRPr sz="2750">
              <a:latin typeface="Trebuchet MS"/>
              <a:cs typeface="Trebuchet MS"/>
            </a:endParaRPr>
          </a:p>
          <a:p>
            <a:pPr marL="228600" indent="-21590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228600" algn="l"/>
              </a:tabLst>
            </a:pP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Create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new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 virtual 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network 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(default bridge driver)</a:t>
            </a:r>
            <a:endParaRPr sz="2750">
              <a:latin typeface="Trebuchet MS"/>
              <a:cs typeface="Trebuchet MS"/>
            </a:endParaRPr>
          </a:p>
          <a:p>
            <a:pPr marL="228600" indent="-21590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228600" algn="l"/>
              </a:tabLst>
            </a:pP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Create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two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containers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from</a:t>
            </a:r>
            <a:r>
              <a:rPr sz="2750" spc="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350" spc="10" dirty="0">
                <a:solidFill>
                  <a:srgbClr val="B85994"/>
                </a:solidFill>
                <a:latin typeface="Courier New"/>
                <a:cs typeface="Courier New"/>
              </a:rPr>
              <a:t>elasticsearch:2 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image</a:t>
            </a:r>
            <a:endParaRPr sz="2750">
              <a:latin typeface="Trebuchet MS"/>
              <a:cs typeface="Trebuchet MS"/>
            </a:endParaRPr>
          </a:p>
          <a:p>
            <a:pPr marL="228600" marR="100965" indent="-215900">
              <a:lnSpc>
                <a:spcPct val="78800"/>
              </a:lnSpc>
              <a:spcBef>
                <a:spcPts val="1100"/>
              </a:spcBef>
              <a:buFont typeface="Arial"/>
              <a:buChar char="•"/>
              <a:tabLst>
                <a:tab pos="228600" algn="l"/>
              </a:tabLst>
            </a:pP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Research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use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350" spc="10" dirty="0">
                <a:solidFill>
                  <a:srgbClr val="B85994"/>
                </a:solidFill>
                <a:latin typeface="Courier New"/>
                <a:cs typeface="Courier New"/>
              </a:rPr>
              <a:t>—network-alias</a:t>
            </a:r>
            <a:r>
              <a:rPr sz="2350" spc="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350" spc="15" dirty="0">
                <a:solidFill>
                  <a:srgbClr val="B85994"/>
                </a:solidFill>
                <a:latin typeface="Courier New"/>
                <a:cs typeface="Courier New"/>
              </a:rPr>
              <a:t>search</a:t>
            </a:r>
            <a:r>
              <a:rPr sz="2350" spc="24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when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creating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them </a:t>
            </a:r>
            <a:r>
              <a:rPr sz="2750" spc="-8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 give 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them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an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 additional 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DNS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name to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 respond 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endParaRPr sz="2750">
              <a:latin typeface="Trebuchet MS"/>
              <a:cs typeface="Trebuchet MS"/>
            </a:endParaRPr>
          </a:p>
          <a:p>
            <a:pPr marL="228600" marR="1018540" indent="-215900">
              <a:lnSpc>
                <a:spcPct val="78800"/>
              </a:lnSpc>
              <a:spcBef>
                <a:spcPts val="1100"/>
              </a:spcBef>
              <a:buFont typeface="Arial"/>
              <a:buChar char="•"/>
              <a:tabLst>
                <a:tab pos="228600" algn="l"/>
              </a:tabLst>
            </a:pPr>
            <a:r>
              <a:rPr sz="2750" spc="-15" dirty="0">
                <a:solidFill>
                  <a:srgbClr val="4547D6"/>
                </a:solidFill>
                <a:latin typeface="Trebuchet MS"/>
                <a:cs typeface="Trebuchet MS"/>
              </a:rPr>
              <a:t>Run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350" spc="10" dirty="0">
                <a:solidFill>
                  <a:srgbClr val="B85994"/>
                </a:solidFill>
                <a:latin typeface="Courier New"/>
                <a:cs typeface="Courier New"/>
              </a:rPr>
              <a:t>alpine nslookup </a:t>
            </a:r>
            <a:r>
              <a:rPr sz="2350" spc="15" dirty="0">
                <a:solidFill>
                  <a:srgbClr val="B85994"/>
                </a:solidFill>
                <a:latin typeface="Courier New"/>
                <a:cs typeface="Courier New"/>
              </a:rPr>
              <a:t>search</a:t>
            </a:r>
            <a:r>
              <a:rPr sz="2350" spc="24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with </a:t>
            </a:r>
            <a:r>
              <a:rPr sz="2350" spc="15" dirty="0">
                <a:solidFill>
                  <a:srgbClr val="B85994"/>
                </a:solidFill>
                <a:latin typeface="Courier New"/>
                <a:cs typeface="Courier New"/>
              </a:rPr>
              <a:t>--net</a:t>
            </a:r>
            <a:r>
              <a:rPr sz="2350" spc="24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see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the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two </a:t>
            </a:r>
            <a:r>
              <a:rPr sz="2750" spc="-8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containers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list for 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the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same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DNS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name</a:t>
            </a:r>
            <a:endParaRPr sz="2750">
              <a:latin typeface="Trebuchet MS"/>
              <a:cs typeface="Trebuchet MS"/>
            </a:endParaRPr>
          </a:p>
          <a:p>
            <a:pPr marL="228600" marR="289560" indent="-215900">
              <a:lnSpc>
                <a:spcPct val="78800"/>
              </a:lnSpc>
              <a:spcBef>
                <a:spcPts val="1200"/>
              </a:spcBef>
              <a:buFont typeface="Arial"/>
              <a:buChar char="•"/>
              <a:tabLst>
                <a:tab pos="228600" algn="l"/>
              </a:tabLst>
            </a:pPr>
            <a:r>
              <a:rPr sz="2750" spc="-15" dirty="0">
                <a:solidFill>
                  <a:srgbClr val="4547D6"/>
                </a:solidFill>
                <a:latin typeface="Trebuchet MS"/>
                <a:cs typeface="Trebuchet MS"/>
              </a:rPr>
              <a:t>Run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350" spc="10" dirty="0">
                <a:solidFill>
                  <a:srgbClr val="B85994"/>
                </a:solidFill>
                <a:latin typeface="Courier New"/>
                <a:cs typeface="Courier New"/>
              </a:rPr>
              <a:t>centos</a:t>
            </a:r>
            <a:r>
              <a:rPr sz="2350" spc="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350" spc="10" dirty="0">
                <a:solidFill>
                  <a:srgbClr val="B85994"/>
                </a:solidFill>
                <a:latin typeface="Courier New"/>
                <a:cs typeface="Courier New"/>
              </a:rPr>
              <a:t>curl -s </a:t>
            </a:r>
            <a:r>
              <a:rPr sz="2350" spc="15" dirty="0">
                <a:solidFill>
                  <a:srgbClr val="B85994"/>
                </a:solidFill>
                <a:latin typeface="Courier New"/>
                <a:cs typeface="Courier New"/>
              </a:rPr>
              <a:t>search:9200</a:t>
            </a:r>
            <a:r>
              <a:rPr sz="2350" spc="24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with </a:t>
            </a:r>
            <a:r>
              <a:rPr sz="2350" spc="15" dirty="0">
                <a:solidFill>
                  <a:srgbClr val="B85994"/>
                </a:solidFill>
                <a:latin typeface="Courier New"/>
                <a:cs typeface="Courier New"/>
              </a:rPr>
              <a:t>--net</a:t>
            </a:r>
            <a:r>
              <a:rPr sz="2350" spc="24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multiple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times </a:t>
            </a:r>
            <a:r>
              <a:rPr sz="2750" spc="-8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until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you see both 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"name"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fields show</a:t>
            </a:r>
            <a:endParaRPr sz="2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3360738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85875" algn="l"/>
              </a:tabLst>
            </a:pPr>
            <a:r>
              <a:rPr sz="4400" b="0" spc="-15" dirty="0">
                <a:solidFill>
                  <a:srgbClr val="341C69"/>
                </a:solidFill>
                <a:latin typeface="Arial Rounded MT Bold"/>
                <a:cs typeface="Arial Rounded MT Bold"/>
              </a:rPr>
              <a:t>This	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Section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8341995" cy="39751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All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about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images, the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building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blocks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of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What's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in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(and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what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isn't)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Using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Hub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registry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Managing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our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local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cache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Building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our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own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VOLUME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mounting host data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Images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for different CPU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architectures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Windows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images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how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they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differ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960120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67230" algn="l"/>
                <a:tab pos="2619375" algn="l"/>
                <a:tab pos="3498215" algn="l"/>
                <a:tab pos="6725284" algn="l"/>
                <a:tab pos="8242934" algn="l"/>
              </a:tabLst>
            </a:pPr>
            <a:r>
              <a:rPr sz="4400" b="0" spc="-20" dirty="0">
                <a:solidFill>
                  <a:srgbClr val="341C69"/>
                </a:solidFill>
                <a:latin typeface="Arial Rounded MT Bold"/>
                <a:cs typeface="Arial Rounded MT Bold"/>
              </a:rPr>
              <a:t>What's	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In	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An	</a:t>
            </a:r>
            <a:r>
              <a:rPr sz="4400" b="0" spc="-35" dirty="0">
                <a:solidFill>
                  <a:srgbClr val="341C69"/>
                </a:solidFill>
                <a:latin typeface="Arial Rounded MT Bold"/>
                <a:cs typeface="Arial Rounded MT Bold"/>
              </a:rPr>
              <a:t>Image</a:t>
            </a:r>
            <a:r>
              <a:rPr lang="en-US" sz="4400" b="0" spc="10" dirty="0">
                <a:solidFill>
                  <a:srgbClr val="341C69"/>
                </a:solidFill>
                <a:latin typeface="Arial Rounded MT Bold"/>
                <a:cs typeface="Arial Rounded MT Bold"/>
              </a:rPr>
              <a:t> and </a:t>
            </a:r>
            <a:r>
              <a:rPr sz="4400" b="0" spc="-30" dirty="0">
                <a:solidFill>
                  <a:srgbClr val="341C69"/>
                </a:solidFill>
                <a:latin typeface="Arial Rounded MT Bold"/>
                <a:cs typeface="Arial Rounded MT Bold"/>
              </a:rPr>
              <a:t>What	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Isn't)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9978390" cy="40894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App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binaries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dependencies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Metadata about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the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data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how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to run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the image</a:t>
            </a:r>
            <a:endParaRPr sz="2800">
              <a:latin typeface="Trebuchet MS"/>
              <a:cs typeface="Trebuchet MS"/>
            </a:endParaRPr>
          </a:p>
          <a:p>
            <a:pPr marL="241300" marR="5080" indent="-228600">
              <a:lnSpc>
                <a:spcPct val="84800"/>
              </a:lnSpc>
              <a:spcBef>
                <a:spcPts val="10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Official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definition: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"An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Image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is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ordered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collection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of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root </a:t>
            </a:r>
            <a:r>
              <a:rPr sz="2800" spc="-8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filesystem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changes and the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corresponding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execution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parameters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for use within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container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runtime."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Not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a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complete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OS.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No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kernel,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kernel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modules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(e.g.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drivers)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Small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one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file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(your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app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binary)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like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golang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static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binary</a:t>
            </a:r>
            <a:endParaRPr sz="2800">
              <a:latin typeface="Trebuchet MS"/>
              <a:cs typeface="Trebuchet MS"/>
            </a:endParaRPr>
          </a:p>
          <a:p>
            <a:pPr marL="241300" marR="190500" indent="-228600">
              <a:lnSpc>
                <a:spcPts val="2900"/>
              </a:lnSpc>
              <a:spcBef>
                <a:spcPts val="101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Big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as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Ubuntu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distro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with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apt,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800" spc="-1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Apache,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140" dirty="0">
                <a:solidFill>
                  <a:srgbClr val="4547D6"/>
                </a:solidFill>
                <a:latin typeface="Trebuchet MS"/>
                <a:cs typeface="Trebuchet MS"/>
              </a:rPr>
              <a:t>PHP,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more </a:t>
            </a:r>
            <a:r>
              <a:rPr sz="2800" spc="-8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installed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75755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71645" algn="l"/>
                <a:tab pos="5430520" algn="l"/>
              </a:tabLst>
            </a:pP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I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m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a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g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 C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a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tion	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a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nd	Sto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a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g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9468485" cy="40284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Created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Using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8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D25A7A"/>
                </a:solidFill>
                <a:latin typeface="Courier New"/>
                <a:cs typeface="Courier New"/>
              </a:rPr>
              <a:t>Dockerfile</a:t>
            </a:r>
            <a:endParaRPr sz="2400">
              <a:latin typeface="Courier New"/>
              <a:cs typeface="Courier New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committing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a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changes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back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to an image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Stored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in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Docker Engine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cache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Move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images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in/out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of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cache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via:</a:t>
            </a:r>
            <a:endParaRPr sz="28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local</a:t>
            </a:r>
            <a:r>
              <a:rPr sz="2400" spc="-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filesystem</a:t>
            </a:r>
            <a:r>
              <a:rPr sz="24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via</a:t>
            </a:r>
            <a:r>
              <a:rPr sz="24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tarballs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push/pull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to a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remote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 "image registry" (e.g.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Hub)</a:t>
            </a:r>
            <a:endParaRPr sz="24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Images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aren't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ideal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persistent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data</a:t>
            </a:r>
            <a:endParaRPr sz="28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Mount</a:t>
            </a:r>
            <a:r>
              <a:rPr sz="24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 host</a:t>
            </a:r>
            <a:r>
              <a:rPr sz="24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file system</a:t>
            </a:r>
            <a:r>
              <a:rPr sz="24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path into</a:t>
            </a:r>
            <a:r>
              <a:rPr sz="24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container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Use</a:t>
            </a:r>
            <a:r>
              <a:rPr sz="24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D25A7A"/>
                </a:solidFill>
                <a:latin typeface="Trebuchet MS"/>
                <a:cs typeface="Trebuchet MS"/>
              </a:rPr>
              <a:t>docker</a:t>
            </a:r>
            <a:r>
              <a:rPr sz="2400" dirty="0">
                <a:solidFill>
                  <a:srgbClr val="D25A7A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D25A7A"/>
                </a:solidFill>
                <a:latin typeface="Trebuchet MS"/>
                <a:cs typeface="Trebuchet MS"/>
              </a:rPr>
              <a:t>volume</a:t>
            </a:r>
            <a:r>
              <a:rPr sz="2400" spc="10" dirty="0">
                <a:solidFill>
                  <a:srgbClr val="D25A7A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4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create</a:t>
            </a:r>
            <a:r>
              <a:rPr sz="24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storage</a:t>
            </a:r>
            <a:r>
              <a:rPr sz="24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24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unique/persistent</a:t>
            </a:r>
            <a:r>
              <a:rPr sz="24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data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4579938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35" dirty="0">
                <a:solidFill>
                  <a:srgbClr val="341C69"/>
                </a:solidFill>
                <a:latin typeface="Arial Rounded MT Bold"/>
                <a:cs typeface="Arial Rounded MT Bold"/>
              </a:rPr>
              <a:t>Image</a:t>
            </a:r>
            <a:r>
              <a:rPr sz="4400" b="0" spc="-10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Highlights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828800"/>
            <a:ext cx="9178290" cy="328422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41300" marR="5080" indent="-228600">
              <a:lnSpc>
                <a:spcPts val="2900"/>
              </a:lnSpc>
              <a:spcBef>
                <a:spcPts val="58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Images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are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made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up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of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app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binaries,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dependencies,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 </a:t>
            </a:r>
            <a:r>
              <a:rPr sz="2800" spc="-8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metadata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Don't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full OS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Usually use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Dockerfile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recipe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to create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them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Stored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in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your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 Engine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image cache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Permanent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Storage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should be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in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Image 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Registry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Image's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don't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usually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store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persistent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data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3398838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85875" algn="l"/>
              </a:tabLst>
            </a:pP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T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his	Le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c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tu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7019290" cy="15113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Basics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of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Hub </a:t>
            </a:r>
            <a:r>
              <a:rPr sz="2800" spc="-30" dirty="0">
                <a:solidFill>
                  <a:srgbClr val="4547D6"/>
                </a:solidFill>
                <a:latin typeface="Trebuchet MS"/>
                <a:cs typeface="Trebuchet MS"/>
              </a:rPr>
              <a:t>(hub.docker.com)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Find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Official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other good public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Download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images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basics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of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tags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5653088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85875" algn="l"/>
                <a:tab pos="3700145" algn="l"/>
              </a:tabLst>
            </a:pP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T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his	Le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c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tu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:	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vi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w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9599930" cy="24892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Hub,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"the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apt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package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system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Containers"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Official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images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how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use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them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How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discern "good" public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Using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different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base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images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like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Debian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or</a:t>
            </a:r>
            <a:r>
              <a:rPr sz="2800" spc="-1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Alpine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9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recommended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tagging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scheme used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by Official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images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277447" y="2282653"/>
          <a:ext cx="17092925" cy="81362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3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1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11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11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11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611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611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8611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86118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066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Static</a:t>
                      </a:r>
                      <a:r>
                        <a:rPr sz="23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Website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28575">
                      <a:solidFill>
                        <a:srgbClr val="008EC0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008EC0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  <a:solidFill>
                      <a:srgbClr val="01A08D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251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1877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008EC0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3594" algn="r">
                        <a:lnSpc>
                          <a:spcPct val="100000"/>
                        </a:lnSpc>
                        <a:spcBef>
                          <a:spcPts val="251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1877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008EC0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6769">
                        <a:lnSpc>
                          <a:spcPct val="100000"/>
                        </a:lnSpc>
                        <a:spcBef>
                          <a:spcPts val="251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1877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008EC0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51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1877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008EC0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16610" algn="r">
                        <a:lnSpc>
                          <a:spcPct val="100000"/>
                        </a:lnSpc>
                        <a:spcBef>
                          <a:spcPts val="251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1877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008EC0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251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1877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008EC0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1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1877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008EC0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19785" algn="r">
                        <a:lnSpc>
                          <a:spcPct val="100000"/>
                        </a:lnSpc>
                        <a:spcBef>
                          <a:spcPts val="251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1877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008EC0"/>
                      </a:solidFill>
                      <a:prstDash val="solid"/>
                    </a:lnR>
                    <a:lnT w="28575">
                      <a:solidFill>
                        <a:srgbClr val="008EC0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6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marL="4445" algn="ctr">
                        <a:lnSpc>
                          <a:spcPct val="100000"/>
                        </a:lnSpc>
                      </a:pPr>
                      <a:r>
                        <a:rPr sz="23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Web</a:t>
                      </a:r>
                      <a:r>
                        <a:rPr sz="23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Frontend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28575">
                      <a:solidFill>
                        <a:srgbClr val="008EC0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  <a:solidFill>
                      <a:srgbClr val="01A08D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2525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20675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3594" algn="r">
                        <a:lnSpc>
                          <a:spcPct val="100000"/>
                        </a:lnSpc>
                        <a:spcBef>
                          <a:spcPts val="2525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20675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6769">
                        <a:lnSpc>
                          <a:spcPct val="100000"/>
                        </a:lnSpc>
                        <a:spcBef>
                          <a:spcPts val="2525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20675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525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20675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16610" algn="r">
                        <a:lnSpc>
                          <a:spcPct val="100000"/>
                        </a:lnSpc>
                        <a:spcBef>
                          <a:spcPts val="2525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20675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2525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20675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25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20675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19785" algn="r">
                        <a:lnSpc>
                          <a:spcPct val="100000"/>
                        </a:lnSpc>
                        <a:spcBef>
                          <a:spcPts val="2525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20675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008EC0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9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  <a:p>
                      <a:pPr marL="554355" marR="306070" indent="-230504">
                        <a:lnSpc>
                          <a:spcPts val="2640"/>
                        </a:lnSpc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Background  </a:t>
                      </a:r>
                      <a:r>
                        <a:rPr sz="23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Workers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28575">
                      <a:solidFill>
                        <a:srgbClr val="008EC0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  <a:solidFill>
                      <a:srgbClr val="01A08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 marL="8890" algn="ctr">
                        <a:lnSpc>
                          <a:spcPct val="100000"/>
                        </a:lnSpc>
                        <a:spcBef>
                          <a:spcPts val="1839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 marR="823594" algn="r">
                        <a:lnSpc>
                          <a:spcPct val="100000"/>
                        </a:lnSpc>
                        <a:spcBef>
                          <a:spcPts val="1839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 marL="826769">
                        <a:lnSpc>
                          <a:spcPct val="100000"/>
                        </a:lnSpc>
                        <a:spcBef>
                          <a:spcPts val="1839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  <a:spcBef>
                          <a:spcPts val="1839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 marR="816610" algn="r">
                        <a:lnSpc>
                          <a:spcPct val="100000"/>
                        </a:lnSpc>
                        <a:spcBef>
                          <a:spcPts val="1839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 marR="635" algn="ctr">
                        <a:lnSpc>
                          <a:spcPct val="100000"/>
                        </a:lnSpc>
                        <a:spcBef>
                          <a:spcPts val="1839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839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 marR="819785" algn="r">
                        <a:lnSpc>
                          <a:spcPct val="100000"/>
                        </a:lnSpc>
                        <a:spcBef>
                          <a:spcPts val="1839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008EC0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89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User</a:t>
                      </a:r>
                      <a:r>
                        <a:rPr sz="2300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DB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180340" marB="0">
                    <a:lnL w="28575">
                      <a:solidFill>
                        <a:srgbClr val="008EC0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  <a:solidFill>
                      <a:srgbClr val="01A08D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5240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3594" algn="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5240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6769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5240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5240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16610" algn="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5240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5240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5240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19785" algn="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5240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008EC0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6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Analytics</a:t>
                      </a:r>
                      <a:r>
                        <a:rPr sz="23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DB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28575">
                      <a:solidFill>
                        <a:srgbClr val="008EC0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  <a:solidFill>
                      <a:srgbClr val="01A08D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2465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13055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3594" algn="r">
                        <a:lnSpc>
                          <a:spcPct val="100000"/>
                        </a:lnSpc>
                        <a:spcBef>
                          <a:spcPts val="2465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13055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6769">
                        <a:lnSpc>
                          <a:spcPct val="100000"/>
                        </a:lnSpc>
                        <a:spcBef>
                          <a:spcPts val="2465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13055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465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13055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16610" algn="r">
                        <a:lnSpc>
                          <a:spcPct val="100000"/>
                        </a:lnSpc>
                        <a:spcBef>
                          <a:spcPts val="2465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13055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2465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13055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65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13055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19785" algn="r">
                        <a:lnSpc>
                          <a:spcPct val="100000"/>
                        </a:lnSpc>
                        <a:spcBef>
                          <a:spcPts val="2465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13055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008EC0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89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Queue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175260" marB="0">
                    <a:lnL w="28575">
                      <a:solidFill>
                        <a:srgbClr val="008EC0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  <a:solidFill>
                      <a:srgbClr val="01A08D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3594" algn="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6769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16610" algn="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19785" algn="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008EC0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9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8EC0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008EC0"/>
                      </a:solidFill>
                      <a:prstDash val="solid"/>
                    </a:lnB>
                    <a:solidFill>
                      <a:srgbClr val="01A08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Desktop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solidFill>
                      <a:srgbClr val="008EC0"/>
                    </a:solidFill>
                  </a:tcPr>
                </a:tc>
                <a:tc>
                  <a:txBody>
                    <a:bodyPr/>
                    <a:lstStyle/>
                    <a:p>
                      <a:pPr marL="468630" marR="394335" indent="-52705">
                        <a:lnSpc>
                          <a:spcPts val="2640"/>
                        </a:lnSpc>
                        <a:spcBef>
                          <a:spcPts val="275"/>
                        </a:spcBef>
                      </a:pPr>
                      <a:r>
                        <a:rPr sz="2300" spc="-2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23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es</a:t>
                      </a:r>
                      <a:r>
                        <a:rPr sz="23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t/Q</a:t>
                      </a:r>
                      <a:r>
                        <a:rPr sz="23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  Cluster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solidFill>
                      <a:srgbClr val="008EC0"/>
                    </a:solidFill>
                  </a:tcPr>
                </a:tc>
                <a:tc>
                  <a:txBody>
                    <a:bodyPr/>
                    <a:lstStyle/>
                    <a:p>
                      <a:pPr marL="471170" marR="220979" indent="-241300">
                        <a:lnSpc>
                          <a:spcPts val="2640"/>
                        </a:lnSpc>
                        <a:spcBef>
                          <a:spcPts val="275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Produc</a:t>
                      </a:r>
                      <a:r>
                        <a:rPr sz="23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23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ion  Cluster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solidFill>
                      <a:srgbClr val="008EC0"/>
                    </a:solidFill>
                  </a:tcPr>
                </a:tc>
                <a:tc>
                  <a:txBody>
                    <a:bodyPr/>
                    <a:lstStyle/>
                    <a:p>
                      <a:pPr marL="546735" marR="518159" indent="-10795">
                        <a:lnSpc>
                          <a:spcPts val="2640"/>
                        </a:lnSpc>
                        <a:spcBef>
                          <a:spcPts val="275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Public  Cloud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solidFill>
                      <a:srgbClr val="008EC0"/>
                    </a:solidFill>
                  </a:tcPr>
                </a:tc>
                <a:tc>
                  <a:txBody>
                    <a:bodyPr/>
                    <a:lstStyle/>
                    <a:p>
                      <a:pPr marL="486409" marR="487045" indent="135890">
                        <a:lnSpc>
                          <a:spcPts val="2640"/>
                        </a:lnSpc>
                        <a:spcBef>
                          <a:spcPts val="275"/>
                        </a:spcBef>
                      </a:pPr>
                      <a:r>
                        <a:rPr sz="23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Data </a:t>
                      </a:r>
                      <a:r>
                        <a:rPr sz="23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Center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solidFill>
                      <a:srgbClr val="008E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Mainframe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solidFill>
                      <a:srgbClr val="008EC0"/>
                    </a:solidFill>
                  </a:tcPr>
                </a:tc>
                <a:tc>
                  <a:txBody>
                    <a:bodyPr/>
                    <a:lstStyle/>
                    <a:p>
                      <a:pPr marL="501650" marR="329565" indent="-167640">
                        <a:lnSpc>
                          <a:spcPts val="2640"/>
                        </a:lnSpc>
                        <a:spcBef>
                          <a:spcPts val="275"/>
                        </a:spcBef>
                      </a:pPr>
                      <a:r>
                        <a:rPr sz="23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</a:t>
                      </a:r>
                      <a:r>
                        <a:rPr sz="23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indows  Server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solidFill>
                      <a:srgbClr val="008EC0"/>
                    </a:solidFill>
                  </a:tcPr>
                </a:tc>
                <a:tc>
                  <a:txBody>
                    <a:bodyPr/>
                    <a:lstStyle/>
                    <a:p>
                      <a:pPr marL="483234" marR="473709" indent="104139">
                        <a:lnSpc>
                          <a:spcPts val="2640"/>
                        </a:lnSpc>
                        <a:spcBef>
                          <a:spcPts val="275"/>
                        </a:spcBef>
                      </a:pPr>
                      <a:r>
                        <a:rPr sz="23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Edge </a:t>
                      </a:r>
                      <a:r>
                        <a:rPr sz="23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Device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E5E5E5"/>
                      </a:solidFill>
                      <a:prstDash val="solid"/>
                    </a:lnL>
                    <a:lnT w="28575">
                      <a:solidFill>
                        <a:srgbClr val="E5E5E5"/>
                      </a:solidFill>
                      <a:prstDash val="solid"/>
                    </a:lnT>
                    <a:solidFill>
                      <a:srgbClr val="008E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3" name="object 3"/>
          <p:cNvGrpSpPr/>
          <p:nvPr/>
        </p:nvGrpSpPr>
        <p:grpSpPr>
          <a:xfrm>
            <a:off x="16908950" y="9513747"/>
            <a:ext cx="1110615" cy="640715"/>
            <a:chOff x="16908950" y="9513747"/>
            <a:chExt cx="1110615" cy="640715"/>
          </a:xfrm>
        </p:grpSpPr>
        <p:sp>
          <p:nvSpPr>
            <p:cNvPr id="4" name="object 4"/>
            <p:cNvSpPr/>
            <p:nvPr/>
          </p:nvSpPr>
          <p:spPr>
            <a:xfrm>
              <a:off x="17089678" y="9579600"/>
              <a:ext cx="749300" cy="486409"/>
            </a:xfrm>
            <a:custGeom>
              <a:avLst/>
              <a:gdLst/>
              <a:ahLst/>
              <a:cxnLst/>
              <a:rect l="l" t="t" r="r" b="b"/>
              <a:pathLst>
                <a:path w="749300" h="486409">
                  <a:moveTo>
                    <a:pt x="4102" y="486145"/>
                  </a:moveTo>
                  <a:lnTo>
                    <a:pt x="0" y="486145"/>
                  </a:lnTo>
                  <a:lnTo>
                    <a:pt x="0" y="0"/>
                  </a:lnTo>
                  <a:lnTo>
                    <a:pt x="748705" y="0"/>
                  </a:lnTo>
                  <a:lnTo>
                    <a:pt x="748705" y="486145"/>
                  </a:lnTo>
                  <a:lnTo>
                    <a:pt x="4102" y="486145"/>
                  </a:lnTo>
                  <a:close/>
                </a:path>
                <a:path w="749300" h="486409">
                  <a:moveTo>
                    <a:pt x="738448" y="477940"/>
                  </a:moveTo>
                  <a:lnTo>
                    <a:pt x="738448" y="6153"/>
                  </a:lnTo>
                  <a:lnTo>
                    <a:pt x="10256" y="6153"/>
                  </a:lnTo>
                  <a:lnTo>
                    <a:pt x="10256" y="477940"/>
                  </a:lnTo>
                  <a:lnTo>
                    <a:pt x="738448" y="477940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450693" y="954267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09">
                  <a:moveTo>
                    <a:pt x="0" y="14358"/>
                  </a:moveTo>
                  <a:lnTo>
                    <a:pt x="0" y="7179"/>
                  </a:lnTo>
                  <a:lnTo>
                    <a:pt x="4786" y="0"/>
                  </a:lnTo>
                  <a:lnTo>
                    <a:pt x="14358" y="0"/>
                  </a:lnTo>
                  <a:lnTo>
                    <a:pt x="21538" y="0"/>
                  </a:lnTo>
                  <a:lnTo>
                    <a:pt x="28717" y="7179"/>
                  </a:lnTo>
                  <a:lnTo>
                    <a:pt x="28717" y="14358"/>
                  </a:lnTo>
                  <a:lnTo>
                    <a:pt x="28717" y="23931"/>
                  </a:lnTo>
                  <a:lnTo>
                    <a:pt x="21538" y="28717"/>
                  </a:lnTo>
                  <a:lnTo>
                    <a:pt x="4786" y="28717"/>
                  </a:lnTo>
                  <a:lnTo>
                    <a:pt x="0" y="23931"/>
                  </a:lnTo>
                  <a:lnTo>
                    <a:pt x="0" y="14358"/>
                  </a:lnTo>
                  <a:close/>
                </a:path>
                <a:path w="29209" h="29209">
                  <a:moveTo>
                    <a:pt x="4786" y="14358"/>
                  </a:moveTo>
                  <a:lnTo>
                    <a:pt x="4786" y="19144"/>
                  </a:lnTo>
                  <a:lnTo>
                    <a:pt x="9572" y="23931"/>
                  </a:lnTo>
                  <a:lnTo>
                    <a:pt x="14358" y="23931"/>
                  </a:lnTo>
                  <a:lnTo>
                    <a:pt x="19144" y="23931"/>
                  </a:lnTo>
                  <a:lnTo>
                    <a:pt x="21538" y="19144"/>
                  </a:lnTo>
                  <a:lnTo>
                    <a:pt x="21538" y="9572"/>
                  </a:lnTo>
                  <a:lnTo>
                    <a:pt x="19144" y="7179"/>
                  </a:lnTo>
                  <a:lnTo>
                    <a:pt x="9572" y="7179"/>
                  </a:lnTo>
                  <a:lnTo>
                    <a:pt x="4786" y="9572"/>
                  </a:lnTo>
                  <a:lnTo>
                    <a:pt x="4786" y="14358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919421" y="9524218"/>
              <a:ext cx="1089660" cy="619760"/>
            </a:xfrm>
            <a:custGeom>
              <a:avLst/>
              <a:gdLst/>
              <a:ahLst/>
              <a:cxnLst/>
              <a:rect l="l" t="t" r="r" b="b"/>
              <a:pathLst>
                <a:path w="1089659" h="619759">
                  <a:moveTo>
                    <a:pt x="973128" y="562484"/>
                  </a:moveTo>
                  <a:lnTo>
                    <a:pt x="973128" y="263083"/>
                  </a:lnTo>
                  <a:lnTo>
                    <a:pt x="973128" y="109337"/>
                  </a:lnTo>
                  <a:lnTo>
                    <a:pt x="973128" y="52694"/>
                  </a:lnTo>
                  <a:lnTo>
                    <a:pt x="973128" y="44602"/>
                  </a:lnTo>
                  <a:lnTo>
                    <a:pt x="969268" y="27179"/>
                  </a:lnTo>
                  <a:lnTo>
                    <a:pt x="958926" y="13009"/>
                  </a:lnTo>
                  <a:lnTo>
                    <a:pt x="943952" y="3484"/>
                  </a:lnTo>
                  <a:lnTo>
                    <a:pt x="926200" y="0"/>
                  </a:lnTo>
                  <a:lnTo>
                    <a:pt x="484981" y="0"/>
                  </a:lnTo>
                  <a:lnTo>
                    <a:pt x="258409" y="0"/>
                  </a:lnTo>
                  <a:lnTo>
                    <a:pt x="174936" y="0"/>
                  </a:lnTo>
                  <a:lnTo>
                    <a:pt x="163011" y="0"/>
                  </a:lnTo>
                  <a:lnTo>
                    <a:pt x="145645" y="3484"/>
                  </a:lnTo>
                  <a:lnTo>
                    <a:pt x="131520" y="13009"/>
                  </a:lnTo>
                  <a:lnTo>
                    <a:pt x="122026" y="27179"/>
                  </a:lnTo>
                  <a:lnTo>
                    <a:pt x="118553" y="44602"/>
                  </a:lnTo>
                  <a:lnTo>
                    <a:pt x="118553" y="344002"/>
                  </a:lnTo>
                  <a:lnTo>
                    <a:pt x="118553" y="497749"/>
                  </a:lnTo>
                  <a:lnTo>
                    <a:pt x="118553" y="554392"/>
                  </a:lnTo>
                  <a:lnTo>
                    <a:pt x="118553" y="562484"/>
                  </a:lnTo>
                  <a:lnTo>
                    <a:pt x="50014" y="562484"/>
                  </a:lnTo>
                  <a:lnTo>
                    <a:pt x="14819" y="562484"/>
                  </a:lnTo>
                  <a:lnTo>
                    <a:pt x="1852" y="562484"/>
                  </a:lnTo>
                  <a:lnTo>
                    <a:pt x="0" y="562484"/>
                  </a:lnTo>
                  <a:lnTo>
                    <a:pt x="0" y="572396"/>
                  </a:lnTo>
                  <a:lnTo>
                    <a:pt x="0" y="574874"/>
                  </a:lnTo>
                  <a:lnTo>
                    <a:pt x="1736" y="588347"/>
                  </a:lnTo>
                  <a:lnTo>
                    <a:pt x="33381" y="616340"/>
                  </a:lnTo>
                  <a:lnTo>
                    <a:pt x="69156" y="619476"/>
                  </a:lnTo>
                  <a:lnTo>
                    <a:pt x="618894" y="619476"/>
                  </a:lnTo>
                  <a:lnTo>
                    <a:pt x="901193" y="619476"/>
                  </a:lnTo>
                  <a:lnTo>
                    <a:pt x="1005197" y="619476"/>
                  </a:lnTo>
                  <a:lnTo>
                    <a:pt x="1020055" y="619476"/>
                  </a:lnTo>
                  <a:lnTo>
                    <a:pt x="1032945" y="619360"/>
                  </a:lnTo>
                  <a:lnTo>
                    <a:pt x="1075666" y="606931"/>
                  </a:lnTo>
                  <a:lnTo>
                    <a:pt x="1089211" y="574874"/>
                  </a:lnTo>
                  <a:lnTo>
                    <a:pt x="1089211" y="572396"/>
                  </a:lnTo>
                  <a:lnTo>
                    <a:pt x="1089211" y="562484"/>
                  </a:lnTo>
                  <a:lnTo>
                    <a:pt x="973128" y="562484"/>
                  </a:lnTo>
                  <a:close/>
                </a:path>
                <a:path w="1089659" h="619759">
                  <a:moveTo>
                    <a:pt x="130903" y="44602"/>
                  </a:moveTo>
                  <a:lnTo>
                    <a:pt x="133488" y="32212"/>
                  </a:lnTo>
                  <a:lnTo>
                    <a:pt x="140473" y="21681"/>
                  </a:lnTo>
                  <a:lnTo>
                    <a:pt x="150700" y="13938"/>
                  </a:lnTo>
                  <a:lnTo>
                    <a:pt x="163011" y="9911"/>
                  </a:lnTo>
                  <a:lnTo>
                    <a:pt x="604230" y="9911"/>
                  </a:lnTo>
                  <a:lnTo>
                    <a:pt x="830801" y="9911"/>
                  </a:lnTo>
                  <a:lnTo>
                    <a:pt x="914275" y="9911"/>
                  </a:lnTo>
                  <a:lnTo>
                    <a:pt x="926200" y="9911"/>
                  </a:lnTo>
                  <a:lnTo>
                    <a:pt x="939939" y="13938"/>
                  </a:lnTo>
                  <a:lnTo>
                    <a:pt x="950899" y="21681"/>
                  </a:lnTo>
                  <a:lnTo>
                    <a:pt x="958154" y="32212"/>
                  </a:lnTo>
                  <a:lnTo>
                    <a:pt x="960778" y="44602"/>
                  </a:lnTo>
                  <a:lnTo>
                    <a:pt x="960778" y="344002"/>
                  </a:lnTo>
                  <a:lnTo>
                    <a:pt x="960778" y="497749"/>
                  </a:lnTo>
                  <a:lnTo>
                    <a:pt x="960778" y="554392"/>
                  </a:lnTo>
                  <a:lnTo>
                    <a:pt x="960778" y="562484"/>
                  </a:lnTo>
                  <a:lnTo>
                    <a:pt x="481006" y="562484"/>
                  </a:lnTo>
                  <a:lnTo>
                    <a:pt x="234637" y="562484"/>
                  </a:lnTo>
                  <a:lnTo>
                    <a:pt x="143869" y="562484"/>
                  </a:lnTo>
                  <a:lnTo>
                    <a:pt x="130903" y="562484"/>
                  </a:lnTo>
                  <a:lnTo>
                    <a:pt x="130903" y="44602"/>
                  </a:lnTo>
                  <a:close/>
                </a:path>
                <a:path w="1089659" h="619759">
                  <a:moveTo>
                    <a:pt x="669334" y="572396"/>
                  </a:moveTo>
                  <a:lnTo>
                    <a:pt x="666864" y="574874"/>
                  </a:lnTo>
                  <a:lnTo>
                    <a:pt x="664394" y="577351"/>
                  </a:lnTo>
                  <a:lnTo>
                    <a:pt x="661924" y="577351"/>
                  </a:lnTo>
                  <a:lnTo>
                    <a:pt x="427287" y="577351"/>
                  </a:lnTo>
                  <a:lnTo>
                    <a:pt x="422347" y="574874"/>
                  </a:lnTo>
                  <a:lnTo>
                    <a:pt x="422347" y="572396"/>
                  </a:lnTo>
                  <a:lnTo>
                    <a:pt x="669334" y="572396"/>
                  </a:lnTo>
                  <a:close/>
                </a:path>
                <a:path w="1089659" h="619759">
                  <a:moveTo>
                    <a:pt x="1076862" y="574874"/>
                  </a:moveTo>
                  <a:lnTo>
                    <a:pt x="1053745" y="605383"/>
                  </a:lnTo>
                  <a:lnTo>
                    <a:pt x="1020055" y="609564"/>
                  </a:lnTo>
                  <a:lnTo>
                    <a:pt x="470316" y="609564"/>
                  </a:lnTo>
                  <a:lnTo>
                    <a:pt x="188018" y="609564"/>
                  </a:lnTo>
                  <a:lnTo>
                    <a:pt x="84014" y="609564"/>
                  </a:lnTo>
                  <a:lnTo>
                    <a:pt x="69156" y="609564"/>
                  </a:lnTo>
                  <a:lnTo>
                    <a:pt x="58119" y="609100"/>
                  </a:lnTo>
                  <a:lnTo>
                    <a:pt x="17289" y="592219"/>
                  </a:lnTo>
                  <a:lnTo>
                    <a:pt x="12349" y="574874"/>
                  </a:lnTo>
                  <a:lnTo>
                    <a:pt x="12349" y="572396"/>
                  </a:lnTo>
                  <a:lnTo>
                    <a:pt x="240812" y="572396"/>
                  </a:lnTo>
                  <a:lnTo>
                    <a:pt x="358130" y="572396"/>
                  </a:lnTo>
                  <a:lnTo>
                    <a:pt x="401353" y="572396"/>
                  </a:lnTo>
                  <a:lnTo>
                    <a:pt x="407528" y="572396"/>
                  </a:lnTo>
                  <a:lnTo>
                    <a:pt x="411696" y="579287"/>
                  </a:lnTo>
                  <a:lnTo>
                    <a:pt x="416790" y="584785"/>
                  </a:lnTo>
                  <a:lnTo>
                    <a:pt x="422810" y="588425"/>
                  </a:lnTo>
                  <a:lnTo>
                    <a:pt x="429757" y="589741"/>
                  </a:lnTo>
                  <a:lnTo>
                    <a:pt x="563979" y="589741"/>
                  </a:lnTo>
                  <a:lnTo>
                    <a:pt x="632903" y="589741"/>
                  </a:lnTo>
                  <a:lnTo>
                    <a:pt x="658297" y="589741"/>
                  </a:lnTo>
                  <a:lnTo>
                    <a:pt x="661924" y="589741"/>
                  </a:lnTo>
                  <a:lnTo>
                    <a:pt x="668832" y="588425"/>
                  </a:lnTo>
                  <a:lnTo>
                    <a:pt x="674582" y="584785"/>
                  </a:lnTo>
                  <a:lnTo>
                    <a:pt x="678943" y="579287"/>
                  </a:lnTo>
                  <a:lnTo>
                    <a:pt x="681683" y="572396"/>
                  </a:lnTo>
                  <a:lnTo>
                    <a:pt x="910146" y="572396"/>
                  </a:lnTo>
                  <a:lnTo>
                    <a:pt x="1027465" y="572396"/>
                  </a:lnTo>
                  <a:lnTo>
                    <a:pt x="1070687" y="572396"/>
                  </a:lnTo>
                  <a:lnTo>
                    <a:pt x="1076862" y="572396"/>
                  </a:lnTo>
                  <a:lnTo>
                    <a:pt x="1076862" y="574874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7804317" y="9431618"/>
            <a:ext cx="682625" cy="805180"/>
          </a:xfrm>
          <a:custGeom>
            <a:avLst/>
            <a:gdLst/>
            <a:ahLst/>
            <a:cxnLst/>
            <a:rect l="l" t="t" r="r" b="b"/>
            <a:pathLst>
              <a:path w="682625" h="805179">
                <a:moveTo>
                  <a:pt x="108052" y="758190"/>
                </a:moveTo>
                <a:lnTo>
                  <a:pt x="85437" y="758190"/>
                </a:lnTo>
                <a:lnTo>
                  <a:pt x="85437" y="783590"/>
                </a:lnTo>
                <a:lnTo>
                  <a:pt x="87203" y="792480"/>
                </a:lnTo>
                <a:lnTo>
                  <a:pt x="92033" y="798830"/>
                </a:lnTo>
                <a:lnTo>
                  <a:pt x="99218" y="803910"/>
                </a:lnTo>
                <a:lnTo>
                  <a:pt x="108052" y="805180"/>
                </a:lnTo>
                <a:lnTo>
                  <a:pt x="201028" y="805180"/>
                </a:lnTo>
                <a:lnTo>
                  <a:pt x="210588" y="803910"/>
                </a:lnTo>
                <a:lnTo>
                  <a:pt x="218146" y="798830"/>
                </a:lnTo>
                <a:lnTo>
                  <a:pt x="223113" y="792480"/>
                </a:lnTo>
                <a:lnTo>
                  <a:pt x="224899" y="783590"/>
                </a:lnTo>
                <a:lnTo>
                  <a:pt x="108052" y="783590"/>
                </a:lnTo>
                <a:lnTo>
                  <a:pt x="108052" y="758190"/>
                </a:lnTo>
                <a:close/>
              </a:path>
              <a:path w="682625" h="805179">
                <a:moveTo>
                  <a:pt x="466133" y="758190"/>
                </a:moveTo>
                <a:lnTo>
                  <a:pt x="442260" y="758190"/>
                </a:lnTo>
                <a:lnTo>
                  <a:pt x="442260" y="783590"/>
                </a:lnTo>
                <a:lnTo>
                  <a:pt x="444047" y="792480"/>
                </a:lnTo>
                <a:lnTo>
                  <a:pt x="449014" y="798830"/>
                </a:lnTo>
                <a:lnTo>
                  <a:pt x="456572" y="803910"/>
                </a:lnTo>
                <a:lnTo>
                  <a:pt x="466133" y="805180"/>
                </a:lnTo>
                <a:lnTo>
                  <a:pt x="559108" y="805180"/>
                </a:lnTo>
                <a:lnTo>
                  <a:pt x="567942" y="803910"/>
                </a:lnTo>
                <a:lnTo>
                  <a:pt x="575128" y="798830"/>
                </a:lnTo>
                <a:lnTo>
                  <a:pt x="579957" y="792480"/>
                </a:lnTo>
                <a:lnTo>
                  <a:pt x="581724" y="783590"/>
                </a:lnTo>
                <a:lnTo>
                  <a:pt x="466133" y="783590"/>
                </a:lnTo>
                <a:lnTo>
                  <a:pt x="466133" y="758190"/>
                </a:lnTo>
                <a:close/>
              </a:path>
              <a:path w="682625" h="805179">
                <a:moveTo>
                  <a:pt x="224899" y="758190"/>
                </a:moveTo>
                <a:lnTo>
                  <a:pt x="201028" y="758190"/>
                </a:lnTo>
                <a:lnTo>
                  <a:pt x="201028" y="783590"/>
                </a:lnTo>
                <a:lnTo>
                  <a:pt x="224899" y="783590"/>
                </a:lnTo>
                <a:lnTo>
                  <a:pt x="224899" y="758190"/>
                </a:lnTo>
                <a:close/>
              </a:path>
              <a:path w="682625" h="805179">
                <a:moveTo>
                  <a:pt x="581724" y="758190"/>
                </a:moveTo>
                <a:lnTo>
                  <a:pt x="559108" y="758190"/>
                </a:lnTo>
                <a:lnTo>
                  <a:pt x="559108" y="783590"/>
                </a:lnTo>
                <a:lnTo>
                  <a:pt x="581724" y="783590"/>
                </a:lnTo>
                <a:lnTo>
                  <a:pt x="581724" y="758190"/>
                </a:lnTo>
                <a:close/>
              </a:path>
              <a:path w="682625" h="805179">
                <a:moveTo>
                  <a:pt x="643289" y="0"/>
                </a:moveTo>
                <a:lnTo>
                  <a:pt x="38949" y="0"/>
                </a:lnTo>
                <a:lnTo>
                  <a:pt x="23852" y="3810"/>
                </a:lnTo>
                <a:lnTo>
                  <a:pt x="11464" y="11430"/>
                </a:lnTo>
                <a:lnTo>
                  <a:pt x="3082" y="24130"/>
                </a:lnTo>
                <a:lnTo>
                  <a:pt x="0" y="38100"/>
                </a:lnTo>
                <a:lnTo>
                  <a:pt x="0" y="170180"/>
                </a:lnTo>
                <a:lnTo>
                  <a:pt x="706" y="176530"/>
                </a:lnTo>
                <a:lnTo>
                  <a:pt x="2827" y="184150"/>
                </a:lnTo>
                <a:lnTo>
                  <a:pt x="6361" y="190500"/>
                </a:lnTo>
                <a:lnTo>
                  <a:pt x="11308" y="195580"/>
                </a:lnTo>
                <a:lnTo>
                  <a:pt x="6361" y="201930"/>
                </a:lnTo>
                <a:lnTo>
                  <a:pt x="2827" y="208280"/>
                </a:lnTo>
                <a:lnTo>
                  <a:pt x="706" y="214630"/>
                </a:lnTo>
                <a:lnTo>
                  <a:pt x="0" y="223520"/>
                </a:lnTo>
                <a:lnTo>
                  <a:pt x="0" y="353060"/>
                </a:lnTo>
                <a:lnTo>
                  <a:pt x="706" y="360680"/>
                </a:lnTo>
                <a:lnTo>
                  <a:pt x="2827" y="368300"/>
                </a:lnTo>
                <a:lnTo>
                  <a:pt x="6361" y="374650"/>
                </a:lnTo>
                <a:lnTo>
                  <a:pt x="11308" y="379730"/>
                </a:lnTo>
                <a:lnTo>
                  <a:pt x="6361" y="384810"/>
                </a:lnTo>
                <a:lnTo>
                  <a:pt x="2827" y="391160"/>
                </a:lnTo>
                <a:lnTo>
                  <a:pt x="706" y="398780"/>
                </a:lnTo>
                <a:lnTo>
                  <a:pt x="0" y="406400"/>
                </a:lnTo>
                <a:lnTo>
                  <a:pt x="0" y="537210"/>
                </a:lnTo>
                <a:lnTo>
                  <a:pt x="706" y="544830"/>
                </a:lnTo>
                <a:lnTo>
                  <a:pt x="2827" y="551180"/>
                </a:lnTo>
                <a:lnTo>
                  <a:pt x="6361" y="557530"/>
                </a:lnTo>
                <a:lnTo>
                  <a:pt x="11308" y="563880"/>
                </a:lnTo>
                <a:lnTo>
                  <a:pt x="6361" y="568960"/>
                </a:lnTo>
                <a:lnTo>
                  <a:pt x="2827" y="576580"/>
                </a:lnTo>
                <a:lnTo>
                  <a:pt x="706" y="582930"/>
                </a:lnTo>
                <a:lnTo>
                  <a:pt x="0" y="590550"/>
                </a:lnTo>
                <a:lnTo>
                  <a:pt x="0" y="720090"/>
                </a:lnTo>
                <a:lnTo>
                  <a:pt x="3082" y="735330"/>
                </a:lnTo>
                <a:lnTo>
                  <a:pt x="11464" y="748030"/>
                </a:lnTo>
                <a:lnTo>
                  <a:pt x="23852" y="755650"/>
                </a:lnTo>
                <a:lnTo>
                  <a:pt x="38949" y="758190"/>
                </a:lnTo>
                <a:lnTo>
                  <a:pt x="643289" y="758190"/>
                </a:lnTo>
                <a:lnTo>
                  <a:pt x="658385" y="755650"/>
                </a:lnTo>
                <a:lnTo>
                  <a:pt x="670773" y="748030"/>
                </a:lnTo>
                <a:lnTo>
                  <a:pt x="678317" y="736600"/>
                </a:lnTo>
                <a:lnTo>
                  <a:pt x="30154" y="736600"/>
                </a:lnTo>
                <a:lnTo>
                  <a:pt x="22616" y="728980"/>
                </a:lnTo>
                <a:lnTo>
                  <a:pt x="22616" y="581660"/>
                </a:lnTo>
                <a:lnTo>
                  <a:pt x="30154" y="575310"/>
                </a:lnTo>
                <a:lnTo>
                  <a:pt x="678341" y="575310"/>
                </a:lnTo>
                <a:lnTo>
                  <a:pt x="675347" y="568960"/>
                </a:lnTo>
                <a:lnTo>
                  <a:pt x="670930" y="563880"/>
                </a:lnTo>
                <a:lnTo>
                  <a:pt x="675347" y="557530"/>
                </a:lnTo>
                <a:lnTo>
                  <a:pt x="678221" y="552450"/>
                </a:lnTo>
                <a:lnTo>
                  <a:pt x="30154" y="552450"/>
                </a:lnTo>
                <a:lnTo>
                  <a:pt x="22616" y="546100"/>
                </a:lnTo>
                <a:lnTo>
                  <a:pt x="22616" y="398780"/>
                </a:lnTo>
                <a:lnTo>
                  <a:pt x="30154" y="391160"/>
                </a:lnTo>
                <a:lnTo>
                  <a:pt x="678940" y="391160"/>
                </a:lnTo>
                <a:lnTo>
                  <a:pt x="675347" y="384810"/>
                </a:lnTo>
                <a:lnTo>
                  <a:pt x="670930" y="379730"/>
                </a:lnTo>
                <a:lnTo>
                  <a:pt x="675347" y="374650"/>
                </a:lnTo>
                <a:lnTo>
                  <a:pt x="678221" y="369570"/>
                </a:lnTo>
                <a:lnTo>
                  <a:pt x="30154" y="369570"/>
                </a:lnTo>
                <a:lnTo>
                  <a:pt x="22616" y="361950"/>
                </a:lnTo>
                <a:lnTo>
                  <a:pt x="22616" y="214630"/>
                </a:lnTo>
                <a:lnTo>
                  <a:pt x="30154" y="207010"/>
                </a:lnTo>
                <a:lnTo>
                  <a:pt x="678221" y="207010"/>
                </a:lnTo>
                <a:lnTo>
                  <a:pt x="675347" y="201930"/>
                </a:lnTo>
                <a:lnTo>
                  <a:pt x="670930" y="195580"/>
                </a:lnTo>
                <a:lnTo>
                  <a:pt x="675347" y="190500"/>
                </a:lnTo>
                <a:lnTo>
                  <a:pt x="678940" y="184150"/>
                </a:lnTo>
                <a:lnTo>
                  <a:pt x="30154" y="184150"/>
                </a:lnTo>
                <a:lnTo>
                  <a:pt x="22616" y="177800"/>
                </a:lnTo>
                <a:lnTo>
                  <a:pt x="22616" y="30480"/>
                </a:lnTo>
                <a:lnTo>
                  <a:pt x="30154" y="24130"/>
                </a:lnTo>
                <a:lnTo>
                  <a:pt x="679155" y="24130"/>
                </a:lnTo>
                <a:lnTo>
                  <a:pt x="670773" y="11430"/>
                </a:lnTo>
                <a:lnTo>
                  <a:pt x="658385" y="3810"/>
                </a:lnTo>
                <a:lnTo>
                  <a:pt x="643289" y="0"/>
                </a:lnTo>
                <a:close/>
              </a:path>
              <a:path w="682625" h="805179">
                <a:moveTo>
                  <a:pt x="678341" y="575310"/>
                </a:moveTo>
                <a:lnTo>
                  <a:pt x="652083" y="575310"/>
                </a:lnTo>
                <a:lnTo>
                  <a:pt x="658366" y="581660"/>
                </a:lnTo>
                <a:lnTo>
                  <a:pt x="658366" y="728980"/>
                </a:lnTo>
                <a:lnTo>
                  <a:pt x="652083" y="736600"/>
                </a:lnTo>
                <a:lnTo>
                  <a:pt x="678317" y="736600"/>
                </a:lnTo>
                <a:lnTo>
                  <a:pt x="679155" y="735330"/>
                </a:lnTo>
                <a:lnTo>
                  <a:pt x="682237" y="720090"/>
                </a:lnTo>
                <a:lnTo>
                  <a:pt x="682237" y="590550"/>
                </a:lnTo>
                <a:lnTo>
                  <a:pt x="681354" y="582930"/>
                </a:lnTo>
                <a:lnTo>
                  <a:pt x="678940" y="576580"/>
                </a:lnTo>
                <a:lnTo>
                  <a:pt x="678341" y="575310"/>
                </a:lnTo>
                <a:close/>
              </a:path>
              <a:path w="682625" h="805179">
                <a:moveTo>
                  <a:pt x="128155" y="636270"/>
                </a:moveTo>
                <a:lnTo>
                  <a:pt x="120243" y="637540"/>
                </a:lnTo>
                <a:lnTo>
                  <a:pt x="113863" y="642620"/>
                </a:lnTo>
                <a:lnTo>
                  <a:pt x="109603" y="647700"/>
                </a:lnTo>
                <a:lnTo>
                  <a:pt x="108052" y="656590"/>
                </a:lnTo>
                <a:lnTo>
                  <a:pt x="109603" y="664210"/>
                </a:lnTo>
                <a:lnTo>
                  <a:pt x="113863" y="670560"/>
                </a:lnTo>
                <a:lnTo>
                  <a:pt x="120243" y="674370"/>
                </a:lnTo>
                <a:lnTo>
                  <a:pt x="128155" y="675640"/>
                </a:lnTo>
                <a:lnTo>
                  <a:pt x="136066" y="674370"/>
                </a:lnTo>
                <a:lnTo>
                  <a:pt x="142447" y="670560"/>
                </a:lnTo>
                <a:lnTo>
                  <a:pt x="146707" y="664210"/>
                </a:lnTo>
                <a:lnTo>
                  <a:pt x="147741" y="659130"/>
                </a:lnTo>
                <a:lnTo>
                  <a:pt x="125642" y="659130"/>
                </a:lnTo>
                <a:lnTo>
                  <a:pt x="125642" y="654050"/>
                </a:lnTo>
                <a:lnTo>
                  <a:pt x="126898" y="652780"/>
                </a:lnTo>
                <a:lnTo>
                  <a:pt x="147593" y="652780"/>
                </a:lnTo>
                <a:lnTo>
                  <a:pt x="146707" y="647700"/>
                </a:lnTo>
                <a:lnTo>
                  <a:pt x="142447" y="642620"/>
                </a:lnTo>
                <a:lnTo>
                  <a:pt x="136066" y="637540"/>
                </a:lnTo>
                <a:lnTo>
                  <a:pt x="128155" y="636270"/>
                </a:lnTo>
                <a:close/>
              </a:path>
              <a:path w="682625" h="805179">
                <a:moveTo>
                  <a:pt x="212335" y="636270"/>
                </a:moveTo>
                <a:lnTo>
                  <a:pt x="204424" y="637540"/>
                </a:lnTo>
                <a:lnTo>
                  <a:pt x="198044" y="642620"/>
                </a:lnTo>
                <a:lnTo>
                  <a:pt x="193783" y="647700"/>
                </a:lnTo>
                <a:lnTo>
                  <a:pt x="192232" y="656590"/>
                </a:lnTo>
                <a:lnTo>
                  <a:pt x="193783" y="664210"/>
                </a:lnTo>
                <a:lnTo>
                  <a:pt x="198044" y="670560"/>
                </a:lnTo>
                <a:lnTo>
                  <a:pt x="204424" y="674370"/>
                </a:lnTo>
                <a:lnTo>
                  <a:pt x="212335" y="675640"/>
                </a:lnTo>
                <a:lnTo>
                  <a:pt x="220247" y="674370"/>
                </a:lnTo>
                <a:lnTo>
                  <a:pt x="226627" y="670560"/>
                </a:lnTo>
                <a:lnTo>
                  <a:pt x="230888" y="664210"/>
                </a:lnTo>
                <a:lnTo>
                  <a:pt x="231922" y="659130"/>
                </a:lnTo>
                <a:lnTo>
                  <a:pt x="209822" y="659130"/>
                </a:lnTo>
                <a:lnTo>
                  <a:pt x="209822" y="654050"/>
                </a:lnTo>
                <a:lnTo>
                  <a:pt x="211079" y="652780"/>
                </a:lnTo>
                <a:lnTo>
                  <a:pt x="231774" y="652780"/>
                </a:lnTo>
                <a:lnTo>
                  <a:pt x="230888" y="647700"/>
                </a:lnTo>
                <a:lnTo>
                  <a:pt x="226627" y="642620"/>
                </a:lnTo>
                <a:lnTo>
                  <a:pt x="220247" y="637540"/>
                </a:lnTo>
                <a:lnTo>
                  <a:pt x="212335" y="636270"/>
                </a:lnTo>
                <a:close/>
              </a:path>
              <a:path w="682625" h="805179">
                <a:moveTo>
                  <a:pt x="296516" y="636270"/>
                </a:moveTo>
                <a:lnTo>
                  <a:pt x="288604" y="637540"/>
                </a:lnTo>
                <a:lnTo>
                  <a:pt x="282224" y="642620"/>
                </a:lnTo>
                <a:lnTo>
                  <a:pt x="277964" y="647700"/>
                </a:lnTo>
                <a:lnTo>
                  <a:pt x="276413" y="656590"/>
                </a:lnTo>
                <a:lnTo>
                  <a:pt x="277964" y="664210"/>
                </a:lnTo>
                <a:lnTo>
                  <a:pt x="282224" y="670560"/>
                </a:lnTo>
                <a:lnTo>
                  <a:pt x="288604" y="674370"/>
                </a:lnTo>
                <a:lnTo>
                  <a:pt x="296516" y="675640"/>
                </a:lnTo>
                <a:lnTo>
                  <a:pt x="304427" y="674370"/>
                </a:lnTo>
                <a:lnTo>
                  <a:pt x="310807" y="670560"/>
                </a:lnTo>
                <a:lnTo>
                  <a:pt x="315067" y="664210"/>
                </a:lnTo>
                <a:lnTo>
                  <a:pt x="316101" y="659130"/>
                </a:lnTo>
                <a:lnTo>
                  <a:pt x="294003" y="659130"/>
                </a:lnTo>
                <a:lnTo>
                  <a:pt x="294003" y="654050"/>
                </a:lnTo>
                <a:lnTo>
                  <a:pt x="295260" y="652780"/>
                </a:lnTo>
                <a:lnTo>
                  <a:pt x="315953" y="652780"/>
                </a:lnTo>
                <a:lnTo>
                  <a:pt x="315067" y="647700"/>
                </a:lnTo>
                <a:lnTo>
                  <a:pt x="310807" y="642620"/>
                </a:lnTo>
                <a:lnTo>
                  <a:pt x="304427" y="637540"/>
                </a:lnTo>
                <a:lnTo>
                  <a:pt x="296516" y="636270"/>
                </a:lnTo>
                <a:close/>
              </a:path>
              <a:path w="682625" h="805179">
                <a:moveTo>
                  <a:pt x="603083" y="643890"/>
                </a:moveTo>
                <a:lnTo>
                  <a:pt x="437235" y="643890"/>
                </a:lnTo>
                <a:lnTo>
                  <a:pt x="432209" y="650240"/>
                </a:lnTo>
                <a:lnTo>
                  <a:pt x="432209" y="661670"/>
                </a:lnTo>
                <a:lnTo>
                  <a:pt x="437235" y="666750"/>
                </a:lnTo>
                <a:lnTo>
                  <a:pt x="603083" y="666750"/>
                </a:lnTo>
                <a:lnTo>
                  <a:pt x="608109" y="661670"/>
                </a:lnTo>
                <a:lnTo>
                  <a:pt x="608109" y="650240"/>
                </a:lnTo>
                <a:lnTo>
                  <a:pt x="603083" y="643890"/>
                </a:lnTo>
                <a:close/>
              </a:path>
              <a:path w="682625" h="805179">
                <a:moveTo>
                  <a:pt x="147593" y="652780"/>
                </a:moveTo>
                <a:lnTo>
                  <a:pt x="129411" y="652780"/>
                </a:lnTo>
                <a:lnTo>
                  <a:pt x="130668" y="654050"/>
                </a:lnTo>
                <a:lnTo>
                  <a:pt x="130668" y="659130"/>
                </a:lnTo>
                <a:lnTo>
                  <a:pt x="147741" y="659130"/>
                </a:lnTo>
                <a:lnTo>
                  <a:pt x="148258" y="656590"/>
                </a:lnTo>
                <a:lnTo>
                  <a:pt x="147593" y="652780"/>
                </a:lnTo>
                <a:close/>
              </a:path>
              <a:path w="682625" h="805179">
                <a:moveTo>
                  <a:pt x="231774" y="652780"/>
                </a:moveTo>
                <a:lnTo>
                  <a:pt x="213592" y="652780"/>
                </a:lnTo>
                <a:lnTo>
                  <a:pt x="214848" y="654050"/>
                </a:lnTo>
                <a:lnTo>
                  <a:pt x="214848" y="659130"/>
                </a:lnTo>
                <a:lnTo>
                  <a:pt x="231922" y="659130"/>
                </a:lnTo>
                <a:lnTo>
                  <a:pt x="232438" y="656590"/>
                </a:lnTo>
                <a:lnTo>
                  <a:pt x="231774" y="652780"/>
                </a:lnTo>
                <a:close/>
              </a:path>
              <a:path w="682625" h="805179">
                <a:moveTo>
                  <a:pt x="315953" y="652780"/>
                </a:moveTo>
                <a:lnTo>
                  <a:pt x="299028" y="652780"/>
                </a:lnTo>
                <a:lnTo>
                  <a:pt x="300285" y="654050"/>
                </a:lnTo>
                <a:lnTo>
                  <a:pt x="300285" y="659130"/>
                </a:lnTo>
                <a:lnTo>
                  <a:pt x="316101" y="659130"/>
                </a:lnTo>
                <a:lnTo>
                  <a:pt x="316618" y="656590"/>
                </a:lnTo>
                <a:lnTo>
                  <a:pt x="315953" y="652780"/>
                </a:lnTo>
                <a:close/>
              </a:path>
              <a:path w="682625" h="805179">
                <a:moveTo>
                  <a:pt x="678940" y="391160"/>
                </a:moveTo>
                <a:lnTo>
                  <a:pt x="652083" y="391160"/>
                </a:lnTo>
                <a:lnTo>
                  <a:pt x="658366" y="398780"/>
                </a:lnTo>
                <a:lnTo>
                  <a:pt x="658366" y="546100"/>
                </a:lnTo>
                <a:lnTo>
                  <a:pt x="652083" y="552450"/>
                </a:lnTo>
                <a:lnTo>
                  <a:pt x="678221" y="552450"/>
                </a:lnTo>
                <a:lnTo>
                  <a:pt x="678940" y="551180"/>
                </a:lnTo>
                <a:lnTo>
                  <a:pt x="681354" y="544830"/>
                </a:lnTo>
                <a:lnTo>
                  <a:pt x="682237" y="537210"/>
                </a:lnTo>
                <a:lnTo>
                  <a:pt x="682237" y="406400"/>
                </a:lnTo>
                <a:lnTo>
                  <a:pt x="681354" y="398780"/>
                </a:lnTo>
                <a:lnTo>
                  <a:pt x="678940" y="391160"/>
                </a:lnTo>
                <a:close/>
              </a:path>
              <a:path w="682625" h="805179">
                <a:moveTo>
                  <a:pt x="128155" y="452120"/>
                </a:moveTo>
                <a:lnTo>
                  <a:pt x="120243" y="453390"/>
                </a:lnTo>
                <a:lnTo>
                  <a:pt x="113863" y="457200"/>
                </a:lnTo>
                <a:lnTo>
                  <a:pt x="109603" y="463550"/>
                </a:lnTo>
                <a:lnTo>
                  <a:pt x="108052" y="471170"/>
                </a:lnTo>
                <a:lnTo>
                  <a:pt x="109603" y="480060"/>
                </a:lnTo>
                <a:lnTo>
                  <a:pt x="113863" y="486410"/>
                </a:lnTo>
                <a:lnTo>
                  <a:pt x="120243" y="490220"/>
                </a:lnTo>
                <a:lnTo>
                  <a:pt x="128155" y="491490"/>
                </a:lnTo>
                <a:lnTo>
                  <a:pt x="136066" y="490220"/>
                </a:lnTo>
                <a:lnTo>
                  <a:pt x="142447" y="486410"/>
                </a:lnTo>
                <a:lnTo>
                  <a:pt x="146707" y="480060"/>
                </a:lnTo>
                <a:lnTo>
                  <a:pt x="147593" y="474980"/>
                </a:lnTo>
                <a:lnTo>
                  <a:pt x="125642" y="474980"/>
                </a:lnTo>
                <a:lnTo>
                  <a:pt x="125642" y="469900"/>
                </a:lnTo>
                <a:lnTo>
                  <a:pt x="126898" y="468630"/>
                </a:lnTo>
                <a:lnTo>
                  <a:pt x="147741" y="468630"/>
                </a:lnTo>
                <a:lnTo>
                  <a:pt x="146707" y="463550"/>
                </a:lnTo>
                <a:lnTo>
                  <a:pt x="142447" y="457200"/>
                </a:lnTo>
                <a:lnTo>
                  <a:pt x="136066" y="453390"/>
                </a:lnTo>
                <a:lnTo>
                  <a:pt x="128155" y="452120"/>
                </a:lnTo>
                <a:close/>
              </a:path>
              <a:path w="682625" h="805179">
                <a:moveTo>
                  <a:pt x="212335" y="452120"/>
                </a:moveTo>
                <a:lnTo>
                  <a:pt x="204424" y="453390"/>
                </a:lnTo>
                <a:lnTo>
                  <a:pt x="198044" y="457200"/>
                </a:lnTo>
                <a:lnTo>
                  <a:pt x="193783" y="463550"/>
                </a:lnTo>
                <a:lnTo>
                  <a:pt x="192232" y="471170"/>
                </a:lnTo>
                <a:lnTo>
                  <a:pt x="193783" y="480060"/>
                </a:lnTo>
                <a:lnTo>
                  <a:pt x="198044" y="486410"/>
                </a:lnTo>
                <a:lnTo>
                  <a:pt x="204424" y="490220"/>
                </a:lnTo>
                <a:lnTo>
                  <a:pt x="212335" y="491490"/>
                </a:lnTo>
                <a:lnTo>
                  <a:pt x="220247" y="490220"/>
                </a:lnTo>
                <a:lnTo>
                  <a:pt x="226627" y="486410"/>
                </a:lnTo>
                <a:lnTo>
                  <a:pt x="230888" y="480060"/>
                </a:lnTo>
                <a:lnTo>
                  <a:pt x="231774" y="474980"/>
                </a:lnTo>
                <a:lnTo>
                  <a:pt x="209822" y="474980"/>
                </a:lnTo>
                <a:lnTo>
                  <a:pt x="209822" y="469900"/>
                </a:lnTo>
                <a:lnTo>
                  <a:pt x="211079" y="468630"/>
                </a:lnTo>
                <a:lnTo>
                  <a:pt x="231922" y="468630"/>
                </a:lnTo>
                <a:lnTo>
                  <a:pt x="230888" y="463550"/>
                </a:lnTo>
                <a:lnTo>
                  <a:pt x="226627" y="457200"/>
                </a:lnTo>
                <a:lnTo>
                  <a:pt x="220247" y="453390"/>
                </a:lnTo>
                <a:lnTo>
                  <a:pt x="212335" y="452120"/>
                </a:lnTo>
                <a:close/>
              </a:path>
              <a:path w="682625" h="805179">
                <a:moveTo>
                  <a:pt x="296516" y="452120"/>
                </a:moveTo>
                <a:lnTo>
                  <a:pt x="288604" y="453390"/>
                </a:lnTo>
                <a:lnTo>
                  <a:pt x="282224" y="457200"/>
                </a:lnTo>
                <a:lnTo>
                  <a:pt x="277964" y="463550"/>
                </a:lnTo>
                <a:lnTo>
                  <a:pt x="276413" y="471170"/>
                </a:lnTo>
                <a:lnTo>
                  <a:pt x="277964" y="480060"/>
                </a:lnTo>
                <a:lnTo>
                  <a:pt x="282224" y="486410"/>
                </a:lnTo>
                <a:lnTo>
                  <a:pt x="288604" y="490220"/>
                </a:lnTo>
                <a:lnTo>
                  <a:pt x="296516" y="491490"/>
                </a:lnTo>
                <a:lnTo>
                  <a:pt x="304427" y="490220"/>
                </a:lnTo>
                <a:lnTo>
                  <a:pt x="310807" y="486410"/>
                </a:lnTo>
                <a:lnTo>
                  <a:pt x="315067" y="480060"/>
                </a:lnTo>
                <a:lnTo>
                  <a:pt x="315953" y="474980"/>
                </a:lnTo>
                <a:lnTo>
                  <a:pt x="294003" y="474980"/>
                </a:lnTo>
                <a:lnTo>
                  <a:pt x="294003" y="469900"/>
                </a:lnTo>
                <a:lnTo>
                  <a:pt x="295260" y="468630"/>
                </a:lnTo>
                <a:lnTo>
                  <a:pt x="316101" y="468630"/>
                </a:lnTo>
                <a:lnTo>
                  <a:pt x="315067" y="463550"/>
                </a:lnTo>
                <a:lnTo>
                  <a:pt x="310807" y="457200"/>
                </a:lnTo>
                <a:lnTo>
                  <a:pt x="304427" y="453390"/>
                </a:lnTo>
                <a:lnTo>
                  <a:pt x="296516" y="452120"/>
                </a:lnTo>
                <a:close/>
              </a:path>
              <a:path w="682625" h="805179">
                <a:moveTo>
                  <a:pt x="603083" y="461010"/>
                </a:moveTo>
                <a:lnTo>
                  <a:pt x="437235" y="461010"/>
                </a:lnTo>
                <a:lnTo>
                  <a:pt x="432209" y="466090"/>
                </a:lnTo>
                <a:lnTo>
                  <a:pt x="432209" y="477520"/>
                </a:lnTo>
                <a:lnTo>
                  <a:pt x="437235" y="482600"/>
                </a:lnTo>
                <a:lnTo>
                  <a:pt x="603083" y="482600"/>
                </a:lnTo>
                <a:lnTo>
                  <a:pt x="608109" y="477520"/>
                </a:lnTo>
                <a:lnTo>
                  <a:pt x="608109" y="466090"/>
                </a:lnTo>
                <a:lnTo>
                  <a:pt x="603083" y="461010"/>
                </a:lnTo>
                <a:close/>
              </a:path>
              <a:path w="682625" h="805179">
                <a:moveTo>
                  <a:pt x="147741" y="468630"/>
                </a:moveTo>
                <a:lnTo>
                  <a:pt x="129411" y="468630"/>
                </a:lnTo>
                <a:lnTo>
                  <a:pt x="130668" y="469900"/>
                </a:lnTo>
                <a:lnTo>
                  <a:pt x="130668" y="474980"/>
                </a:lnTo>
                <a:lnTo>
                  <a:pt x="147593" y="474980"/>
                </a:lnTo>
                <a:lnTo>
                  <a:pt x="148258" y="471170"/>
                </a:lnTo>
                <a:lnTo>
                  <a:pt x="147741" y="468630"/>
                </a:lnTo>
                <a:close/>
              </a:path>
              <a:path w="682625" h="805179">
                <a:moveTo>
                  <a:pt x="231922" y="468630"/>
                </a:moveTo>
                <a:lnTo>
                  <a:pt x="213592" y="468630"/>
                </a:lnTo>
                <a:lnTo>
                  <a:pt x="214848" y="469900"/>
                </a:lnTo>
                <a:lnTo>
                  <a:pt x="214848" y="474980"/>
                </a:lnTo>
                <a:lnTo>
                  <a:pt x="231774" y="474980"/>
                </a:lnTo>
                <a:lnTo>
                  <a:pt x="232438" y="471170"/>
                </a:lnTo>
                <a:lnTo>
                  <a:pt x="231922" y="468630"/>
                </a:lnTo>
                <a:close/>
              </a:path>
              <a:path w="682625" h="805179">
                <a:moveTo>
                  <a:pt x="316101" y="468630"/>
                </a:moveTo>
                <a:lnTo>
                  <a:pt x="299028" y="468630"/>
                </a:lnTo>
                <a:lnTo>
                  <a:pt x="300285" y="469900"/>
                </a:lnTo>
                <a:lnTo>
                  <a:pt x="300285" y="474980"/>
                </a:lnTo>
                <a:lnTo>
                  <a:pt x="315953" y="474980"/>
                </a:lnTo>
                <a:lnTo>
                  <a:pt x="316618" y="471170"/>
                </a:lnTo>
                <a:lnTo>
                  <a:pt x="316101" y="468630"/>
                </a:lnTo>
                <a:close/>
              </a:path>
              <a:path w="682625" h="805179">
                <a:moveTo>
                  <a:pt x="678221" y="207010"/>
                </a:moveTo>
                <a:lnTo>
                  <a:pt x="652083" y="207010"/>
                </a:lnTo>
                <a:lnTo>
                  <a:pt x="658366" y="214630"/>
                </a:lnTo>
                <a:lnTo>
                  <a:pt x="658366" y="361950"/>
                </a:lnTo>
                <a:lnTo>
                  <a:pt x="652083" y="369570"/>
                </a:lnTo>
                <a:lnTo>
                  <a:pt x="678221" y="369570"/>
                </a:lnTo>
                <a:lnTo>
                  <a:pt x="678940" y="368300"/>
                </a:lnTo>
                <a:lnTo>
                  <a:pt x="681354" y="360680"/>
                </a:lnTo>
                <a:lnTo>
                  <a:pt x="682237" y="353060"/>
                </a:lnTo>
                <a:lnTo>
                  <a:pt x="682237" y="223520"/>
                </a:lnTo>
                <a:lnTo>
                  <a:pt x="681354" y="214630"/>
                </a:lnTo>
                <a:lnTo>
                  <a:pt x="678940" y="208280"/>
                </a:lnTo>
                <a:lnTo>
                  <a:pt x="678221" y="207010"/>
                </a:lnTo>
                <a:close/>
              </a:path>
              <a:path w="682625" h="805179">
                <a:moveTo>
                  <a:pt x="128155" y="267970"/>
                </a:moveTo>
                <a:lnTo>
                  <a:pt x="120243" y="269240"/>
                </a:lnTo>
                <a:lnTo>
                  <a:pt x="113863" y="274320"/>
                </a:lnTo>
                <a:lnTo>
                  <a:pt x="109603" y="280670"/>
                </a:lnTo>
                <a:lnTo>
                  <a:pt x="108052" y="287020"/>
                </a:lnTo>
                <a:lnTo>
                  <a:pt x="109603" y="295910"/>
                </a:lnTo>
                <a:lnTo>
                  <a:pt x="113863" y="302260"/>
                </a:lnTo>
                <a:lnTo>
                  <a:pt x="120243" y="306070"/>
                </a:lnTo>
                <a:lnTo>
                  <a:pt x="128155" y="308610"/>
                </a:lnTo>
                <a:lnTo>
                  <a:pt x="136066" y="306070"/>
                </a:lnTo>
                <a:lnTo>
                  <a:pt x="142447" y="302260"/>
                </a:lnTo>
                <a:lnTo>
                  <a:pt x="146707" y="295910"/>
                </a:lnTo>
                <a:lnTo>
                  <a:pt x="147593" y="290830"/>
                </a:lnTo>
                <a:lnTo>
                  <a:pt x="125642" y="290830"/>
                </a:lnTo>
                <a:lnTo>
                  <a:pt x="125642" y="285750"/>
                </a:lnTo>
                <a:lnTo>
                  <a:pt x="126898" y="284480"/>
                </a:lnTo>
                <a:lnTo>
                  <a:pt x="147637" y="284480"/>
                </a:lnTo>
                <a:lnTo>
                  <a:pt x="146707" y="280670"/>
                </a:lnTo>
                <a:lnTo>
                  <a:pt x="142447" y="274320"/>
                </a:lnTo>
                <a:lnTo>
                  <a:pt x="136066" y="269240"/>
                </a:lnTo>
                <a:lnTo>
                  <a:pt x="128155" y="267970"/>
                </a:lnTo>
                <a:close/>
              </a:path>
              <a:path w="682625" h="805179">
                <a:moveTo>
                  <a:pt x="212335" y="267970"/>
                </a:moveTo>
                <a:lnTo>
                  <a:pt x="204424" y="269240"/>
                </a:lnTo>
                <a:lnTo>
                  <a:pt x="198044" y="274320"/>
                </a:lnTo>
                <a:lnTo>
                  <a:pt x="193783" y="280670"/>
                </a:lnTo>
                <a:lnTo>
                  <a:pt x="192232" y="287020"/>
                </a:lnTo>
                <a:lnTo>
                  <a:pt x="193783" y="295910"/>
                </a:lnTo>
                <a:lnTo>
                  <a:pt x="198044" y="302260"/>
                </a:lnTo>
                <a:lnTo>
                  <a:pt x="204424" y="306070"/>
                </a:lnTo>
                <a:lnTo>
                  <a:pt x="212335" y="308610"/>
                </a:lnTo>
                <a:lnTo>
                  <a:pt x="220247" y="306070"/>
                </a:lnTo>
                <a:lnTo>
                  <a:pt x="226627" y="302260"/>
                </a:lnTo>
                <a:lnTo>
                  <a:pt x="230888" y="295910"/>
                </a:lnTo>
                <a:lnTo>
                  <a:pt x="231774" y="290830"/>
                </a:lnTo>
                <a:lnTo>
                  <a:pt x="209822" y="290830"/>
                </a:lnTo>
                <a:lnTo>
                  <a:pt x="209822" y="285750"/>
                </a:lnTo>
                <a:lnTo>
                  <a:pt x="211079" y="284480"/>
                </a:lnTo>
                <a:lnTo>
                  <a:pt x="231818" y="284480"/>
                </a:lnTo>
                <a:lnTo>
                  <a:pt x="230888" y="280670"/>
                </a:lnTo>
                <a:lnTo>
                  <a:pt x="226627" y="274320"/>
                </a:lnTo>
                <a:lnTo>
                  <a:pt x="220247" y="269240"/>
                </a:lnTo>
                <a:lnTo>
                  <a:pt x="212335" y="267970"/>
                </a:lnTo>
                <a:close/>
              </a:path>
              <a:path w="682625" h="805179">
                <a:moveTo>
                  <a:pt x="296516" y="267970"/>
                </a:moveTo>
                <a:lnTo>
                  <a:pt x="288604" y="269240"/>
                </a:lnTo>
                <a:lnTo>
                  <a:pt x="282224" y="274320"/>
                </a:lnTo>
                <a:lnTo>
                  <a:pt x="277964" y="280670"/>
                </a:lnTo>
                <a:lnTo>
                  <a:pt x="276413" y="287020"/>
                </a:lnTo>
                <a:lnTo>
                  <a:pt x="277964" y="295910"/>
                </a:lnTo>
                <a:lnTo>
                  <a:pt x="282224" y="302260"/>
                </a:lnTo>
                <a:lnTo>
                  <a:pt x="288604" y="306070"/>
                </a:lnTo>
                <a:lnTo>
                  <a:pt x="296516" y="308610"/>
                </a:lnTo>
                <a:lnTo>
                  <a:pt x="304427" y="306070"/>
                </a:lnTo>
                <a:lnTo>
                  <a:pt x="310807" y="302260"/>
                </a:lnTo>
                <a:lnTo>
                  <a:pt x="315067" y="295910"/>
                </a:lnTo>
                <a:lnTo>
                  <a:pt x="315953" y="290830"/>
                </a:lnTo>
                <a:lnTo>
                  <a:pt x="294003" y="290830"/>
                </a:lnTo>
                <a:lnTo>
                  <a:pt x="294003" y="285750"/>
                </a:lnTo>
                <a:lnTo>
                  <a:pt x="295260" y="284480"/>
                </a:lnTo>
                <a:lnTo>
                  <a:pt x="315998" y="284480"/>
                </a:lnTo>
                <a:lnTo>
                  <a:pt x="315067" y="280670"/>
                </a:lnTo>
                <a:lnTo>
                  <a:pt x="310807" y="274320"/>
                </a:lnTo>
                <a:lnTo>
                  <a:pt x="304427" y="269240"/>
                </a:lnTo>
                <a:lnTo>
                  <a:pt x="296516" y="267970"/>
                </a:lnTo>
                <a:close/>
              </a:path>
              <a:path w="682625" h="805179">
                <a:moveTo>
                  <a:pt x="603083" y="275590"/>
                </a:moveTo>
                <a:lnTo>
                  <a:pt x="437235" y="275590"/>
                </a:lnTo>
                <a:lnTo>
                  <a:pt x="432209" y="280670"/>
                </a:lnTo>
                <a:lnTo>
                  <a:pt x="432209" y="294640"/>
                </a:lnTo>
                <a:lnTo>
                  <a:pt x="437235" y="299720"/>
                </a:lnTo>
                <a:lnTo>
                  <a:pt x="603083" y="299720"/>
                </a:lnTo>
                <a:lnTo>
                  <a:pt x="608109" y="294640"/>
                </a:lnTo>
                <a:lnTo>
                  <a:pt x="608109" y="280670"/>
                </a:lnTo>
                <a:lnTo>
                  <a:pt x="603083" y="275590"/>
                </a:lnTo>
                <a:close/>
              </a:path>
              <a:path w="682625" h="805179">
                <a:moveTo>
                  <a:pt x="147637" y="284480"/>
                </a:moveTo>
                <a:lnTo>
                  <a:pt x="129411" y="284480"/>
                </a:lnTo>
                <a:lnTo>
                  <a:pt x="130668" y="285750"/>
                </a:lnTo>
                <a:lnTo>
                  <a:pt x="130668" y="290830"/>
                </a:lnTo>
                <a:lnTo>
                  <a:pt x="147593" y="290830"/>
                </a:lnTo>
                <a:lnTo>
                  <a:pt x="148258" y="287020"/>
                </a:lnTo>
                <a:lnTo>
                  <a:pt x="147637" y="284480"/>
                </a:lnTo>
                <a:close/>
              </a:path>
              <a:path w="682625" h="805179">
                <a:moveTo>
                  <a:pt x="231818" y="284480"/>
                </a:moveTo>
                <a:lnTo>
                  <a:pt x="213592" y="284480"/>
                </a:lnTo>
                <a:lnTo>
                  <a:pt x="214848" y="285750"/>
                </a:lnTo>
                <a:lnTo>
                  <a:pt x="214848" y="290830"/>
                </a:lnTo>
                <a:lnTo>
                  <a:pt x="231774" y="290830"/>
                </a:lnTo>
                <a:lnTo>
                  <a:pt x="232438" y="287020"/>
                </a:lnTo>
                <a:lnTo>
                  <a:pt x="231818" y="284480"/>
                </a:lnTo>
                <a:close/>
              </a:path>
              <a:path w="682625" h="805179">
                <a:moveTo>
                  <a:pt x="315998" y="284480"/>
                </a:moveTo>
                <a:lnTo>
                  <a:pt x="299028" y="284480"/>
                </a:lnTo>
                <a:lnTo>
                  <a:pt x="300285" y="285750"/>
                </a:lnTo>
                <a:lnTo>
                  <a:pt x="300285" y="290830"/>
                </a:lnTo>
                <a:lnTo>
                  <a:pt x="315953" y="290830"/>
                </a:lnTo>
                <a:lnTo>
                  <a:pt x="316618" y="287020"/>
                </a:lnTo>
                <a:lnTo>
                  <a:pt x="315998" y="284480"/>
                </a:lnTo>
                <a:close/>
              </a:path>
              <a:path w="682625" h="805179">
                <a:moveTo>
                  <a:pt x="679155" y="24130"/>
                </a:moveTo>
                <a:lnTo>
                  <a:pt x="652083" y="24130"/>
                </a:lnTo>
                <a:lnTo>
                  <a:pt x="658366" y="30480"/>
                </a:lnTo>
                <a:lnTo>
                  <a:pt x="658366" y="177800"/>
                </a:lnTo>
                <a:lnTo>
                  <a:pt x="652083" y="184150"/>
                </a:lnTo>
                <a:lnTo>
                  <a:pt x="678940" y="184150"/>
                </a:lnTo>
                <a:lnTo>
                  <a:pt x="681354" y="176530"/>
                </a:lnTo>
                <a:lnTo>
                  <a:pt x="682237" y="170180"/>
                </a:lnTo>
                <a:lnTo>
                  <a:pt x="682237" y="38100"/>
                </a:lnTo>
                <a:lnTo>
                  <a:pt x="679155" y="24130"/>
                </a:lnTo>
                <a:close/>
              </a:path>
              <a:path w="682625" h="805179">
                <a:moveTo>
                  <a:pt x="128155" y="83820"/>
                </a:moveTo>
                <a:lnTo>
                  <a:pt x="120243" y="86360"/>
                </a:lnTo>
                <a:lnTo>
                  <a:pt x="113863" y="90170"/>
                </a:lnTo>
                <a:lnTo>
                  <a:pt x="109603" y="96520"/>
                </a:lnTo>
                <a:lnTo>
                  <a:pt x="108052" y="104140"/>
                </a:lnTo>
                <a:lnTo>
                  <a:pt x="109603" y="111760"/>
                </a:lnTo>
                <a:lnTo>
                  <a:pt x="113863" y="118110"/>
                </a:lnTo>
                <a:lnTo>
                  <a:pt x="120243" y="121920"/>
                </a:lnTo>
                <a:lnTo>
                  <a:pt x="128155" y="124460"/>
                </a:lnTo>
                <a:lnTo>
                  <a:pt x="136066" y="121920"/>
                </a:lnTo>
                <a:lnTo>
                  <a:pt x="142447" y="118110"/>
                </a:lnTo>
                <a:lnTo>
                  <a:pt x="146707" y="111760"/>
                </a:lnTo>
                <a:lnTo>
                  <a:pt x="147482" y="107950"/>
                </a:lnTo>
                <a:lnTo>
                  <a:pt x="125642" y="107950"/>
                </a:lnTo>
                <a:lnTo>
                  <a:pt x="125642" y="102870"/>
                </a:lnTo>
                <a:lnTo>
                  <a:pt x="126898" y="101600"/>
                </a:lnTo>
                <a:lnTo>
                  <a:pt x="147741" y="101600"/>
                </a:lnTo>
                <a:lnTo>
                  <a:pt x="146707" y="96520"/>
                </a:lnTo>
                <a:lnTo>
                  <a:pt x="142447" y="90170"/>
                </a:lnTo>
                <a:lnTo>
                  <a:pt x="136066" y="86360"/>
                </a:lnTo>
                <a:lnTo>
                  <a:pt x="128155" y="83820"/>
                </a:lnTo>
                <a:close/>
              </a:path>
              <a:path w="682625" h="805179">
                <a:moveTo>
                  <a:pt x="212335" y="83820"/>
                </a:moveTo>
                <a:lnTo>
                  <a:pt x="204424" y="86360"/>
                </a:lnTo>
                <a:lnTo>
                  <a:pt x="198044" y="90170"/>
                </a:lnTo>
                <a:lnTo>
                  <a:pt x="193783" y="96520"/>
                </a:lnTo>
                <a:lnTo>
                  <a:pt x="192232" y="104140"/>
                </a:lnTo>
                <a:lnTo>
                  <a:pt x="193783" y="111760"/>
                </a:lnTo>
                <a:lnTo>
                  <a:pt x="198044" y="118110"/>
                </a:lnTo>
                <a:lnTo>
                  <a:pt x="204424" y="121920"/>
                </a:lnTo>
                <a:lnTo>
                  <a:pt x="212335" y="124460"/>
                </a:lnTo>
                <a:lnTo>
                  <a:pt x="220247" y="121920"/>
                </a:lnTo>
                <a:lnTo>
                  <a:pt x="226627" y="118110"/>
                </a:lnTo>
                <a:lnTo>
                  <a:pt x="230888" y="111760"/>
                </a:lnTo>
                <a:lnTo>
                  <a:pt x="231663" y="107950"/>
                </a:lnTo>
                <a:lnTo>
                  <a:pt x="209822" y="107950"/>
                </a:lnTo>
                <a:lnTo>
                  <a:pt x="209822" y="102870"/>
                </a:lnTo>
                <a:lnTo>
                  <a:pt x="211079" y="101600"/>
                </a:lnTo>
                <a:lnTo>
                  <a:pt x="231922" y="101600"/>
                </a:lnTo>
                <a:lnTo>
                  <a:pt x="230888" y="96520"/>
                </a:lnTo>
                <a:lnTo>
                  <a:pt x="226627" y="90170"/>
                </a:lnTo>
                <a:lnTo>
                  <a:pt x="220247" y="86360"/>
                </a:lnTo>
                <a:lnTo>
                  <a:pt x="212335" y="83820"/>
                </a:lnTo>
                <a:close/>
              </a:path>
              <a:path w="682625" h="805179">
                <a:moveTo>
                  <a:pt x="296516" y="83820"/>
                </a:moveTo>
                <a:lnTo>
                  <a:pt x="288604" y="86360"/>
                </a:lnTo>
                <a:lnTo>
                  <a:pt x="282224" y="90170"/>
                </a:lnTo>
                <a:lnTo>
                  <a:pt x="277964" y="96520"/>
                </a:lnTo>
                <a:lnTo>
                  <a:pt x="276413" y="104140"/>
                </a:lnTo>
                <a:lnTo>
                  <a:pt x="277964" y="111760"/>
                </a:lnTo>
                <a:lnTo>
                  <a:pt x="282224" y="118110"/>
                </a:lnTo>
                <a:lnTo>
                  <a:pt x="288604" y="121920"/>
                </a:lnTo>
                <a:lnTo>
                  <a:pt x="296516" y="124460"/>
                </a:lnTo>
                <a:lnTo>
                  <a:pt x="304427" y="121920"/>
                </a:lnTo>
                <a:lnTo>
                  <a:pt x="310807" y="118110"/>
                </a:lnTo>
                <a:lnTo>
                  <a:pt x="315067" y="111760"/>
                </a:lnTo>
                <a:lnTo>
                  <a:pt x="315843" y="107950"/>
                </a:lnTo>
                <a:lnTo>
                  <a:pt x="294003" y="107950"/>
                </a:lnTo>
                <a:lnTo>
                  <a:pt x="294003" y="102870"/>
                </a:lnTo>
                <a:lnTo>
                  <a:pt x="295260" y="101600"/>
                </a:lnTo>
                <a:lnTo>
                  <a:pt x="316101" y="101600"/>
                </a:lnTo>
                <a:lnTo>
                  <a:pt x="315067" y="96520"/>
                </a:lnTo>
                <a:lnTo>
                  <a:pt x="310807" y="90170"/>
                </a:lnTo>
                <a:lnTo>
                  <a:pt x="304427" y="86360"/>
                </a:lnTo>
                <a:lnTo>
                  <a:pt x="296516" y="83820"/>
                </a:lnTo>
                <a:close/>
              </a:path>
              <a:path w="682625" h="805179">
                <a:moveTo>
                  <a:pt x="603083" y="92710"/>
                </a:moveTo>
                <a:lnTo>
                  <a:pt x="437235" y="92710"/>
                </a:lnTo>
                <a:lnTo>
                  <a:pt x="432209" y="97790"/>
                </a:lnTo>
                <a:lnTo>
                  <a:pt x="432209" y="110490"/>
                </a:lnTo>
                <a:lnTo>
                  <a:pt x="437235" y="115570"/>
                </a:lnTo>
                <a:lnTo>
                  <a:pt x="603083" y="115570"/>
                </a:lnTo>
                <a:lnTo>
                  <a:pt x="608109" y="110490"/>
                </a:lnTo>
                <a:lnTo>
                  <a:pt x="608109" y="97790"/>
                </a:lnTo>
                <a:lnTo>
                  <a:pt x="603083" y="92710"/>
                </a:lnTo>
                <a:close/>
              </a:path>
              <a:path w="682625" h="805179">
                <a:moveTo>
                  <a:pt x="147741" y="101600"/>
                </a:moveTo>
                <a:lnTo>
                  <a:pt x="129411" y="101600"/>
                </a:lnTo>
                <a:lnTo>
                  <a:pt x="130668" y="102870"/>
                </a:lnTo>
                <a:lnTo>
                  <a:pt x="130668" y="107950"/>
                </a:lnTo>
                <a:lnTo>
                  <a:pt x="147482" y="107950"/>
                </a:lnTo>
                <a:lnTo>
                  <a:pt x="148258" y="104140"/>
                </a:lnTo>
                <a:lnTo>
                  <a:pt x="147741" y="101600"/>
                </a:lnTo>
                <a:close/>
              </a:path>
              <a:path w="682625" h="805179">
                <a:moveTo>
                  <a:pt x="231922" y="101600"/>
                </a:moveTo>
                <a:lnTo>
                  <a:pt x="213592" y="101600"/>
                </a:lnTo>
                <a:lnTo>
                  <a:pt x="214848" y="102870"/>
                </a:lnTo>
                <a:lnTo>
                  <a:pt x="214848" y="107950"/>
                </a:lnTo>
                <a:lnTo>
                  <a:pt x="231663" y="107950"/>
                </a:lnTo>
                <a:lnTo>
                  <a:pt x="232438" y="104140"/>
                </a:lnTo>
                <a:lnTo>
                  <a:pt x="231922" y="101600"/>
                </a:lnTo>
                <a:close/>
              </a:path>
              <a:path w="682625" h="805179">
                <a:moveTo>
                  <a:pt x="316101" y="101600"/>
                </a:moveTo>
                <a:lnTo>
                  <a:pt x="299028" y="101600"/>
                </a:lnTo>
                <a:lnTo>
                  <a:pt x="300285" y="102870"/>
                </a:lnTo>
                <a:lnTo>
                  <a:pt x="300285" y="107950"/>
                </a:lnTo>
                <a:lnTo>
                  <a:pt x="315843" y="107950"/>
                </a:lnTo>
                <a:lnTo>
                  <a:pt x="316618" y="104140"/>
                </a:lnTo>
                <a:lnTo>
                  <a:pt x="316101" y="101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513106" y="9510123"/>
            <a:ext cx="983615" cy="647700"/>
          </a:xfrm>
          <a:custGeom>
            <a:avLst/>
            <a:gdLst/>
            <a:ahLst/>
            <a:cxnLst/>
            <a:rect l="l" t="t" r="r" b="b"/>
            <a:pathLst>
              <a:path w="983615" h="647700">
                <a:moveTo>
                  <a:pt x="677425" y="608330"/>
                </a:moveTo>
                <a:lnTo>
                  <a:pt x="422993" y="608330"/>
                </a:lnTo>
                <a:lnTo>
                  <a:pt x="445366" y="621030"/>
                </a:lnTo>
                <a:lnTo>
                  <a:pt x="492252" y="640080"/>
                </a:lnTo>
                <a:lnTo>
                  <a:pt x="531670" y="647700"/>
                </a:lnTo>
                <a:lnTo>
                  <a:pt x="573221" y="647700"/>
                </a:lnTo>
                <a:lnTo>
                  <a:pt x="613714" y="640080"/>
                </a:lnTo>
                <a:lnTo>
                  <a:pt x="651003" y="624840"/>
                </a:lnTo>
                <a:lnTo>
                  <a:pt x="677425" y="608330"/>
                </a:lnTo>
                <a:close/>
              </a:path>
              <a:path w="983615" h="647700">
                <a:moveTo>
                  <a:pt x="521230" y="600710"/>
                </a:moveTo>
                <a:lnTo>
                  <a:pt x="233336" y="600710"/>
                </a:lnTo>
                <a:lnTo>
                  <a:pt x="243990" y="610870"/>
                </a:lnTo>
                <a:lnTo>
                  <a:pt x="254644" y="617220"/>
                </a:lnTo>
                <a:lnTo>
                  <a:pt x="266363" y="624840"/>
                </a:lnTo>
                <a:lnTo>
                  <a:pt x="279148" y="628650"/>
                </a:lnTo>
                <a:lnTo>
                  <a:pt x="291933" y="633730"/>
                </a:lnTo>
                <a:lnTo>
                  <a:pt x="304725" y="636270"/>
                </a:lnTo>
                <a:lnTo>
                  <a:pt x="318576" y="638810"/>
                </a:lnTo>
                <a:lnTo>
                  <a:pt x="332426" y="640080"/>
                </a:lnTo>
                <a:lnTo>
                  <a:pt x="344145" y="638810"/>
                </a:lnTo>
                <a:lnTo>
                  <a:pt x="355865" y="636270"/>
                </a:lnTo>
                <a:lnTo>
                  <a:pt x="368649" y="633730"/>
                </a:lnTo>
                <a:lnTo>
                  <a:pt x="380369" y="629920"/>
                </a:lnTo>
                <a:lnTo>
                  <a:pt x="391022" y="626110"/>
                </a:lnTo>
                <a:lnTo>
                  <a:pt x="402750" y="621030"/>
                </a:lnTo>
                <a:lnTo>
                  <a:pt x="412339" y="614680"/>
                </a:lnTo>
                <a:lnTo>
                  <a:pt x="422993" y="608330"/>
                </a:lnTo>
                <a:lnTo>
                  <a:pt x="677425" y="608330"/>
                </a:lnTo>
                <a:lnTo>
                  <a:pt x="682858" y="604520"/>
                </a:lnTo>
                <a:lnTo>
                  <a:pt x="552978" y="604520"/>
                </a:lnTo>
                <a:lnTo>
                  <a:pt x="534867" y="603250"/>
                </a:lnTo>
                <a:lnTo>
                  <a:pt x="521230" y="600710"/>
                </a:lnTo>
                <a:close/>
              </a:path>
              <a:path w="983615" h="647700">
                <a:moveTo>
                  <a:pt x="312184" y="97790"/>
                </a:moveTo>
                <a:lnTo>
                  <a:pt x="284476" y="97790"/>
                </a:lnTo>
                <a:lnTo>
                  <a:pt x="256775" y="102870"/>
                </a:lnTo>
                <a:lnTo>
                  <a:pt x="243990" y="106680"/>
                </a:lnTo>
                <a:lnTo>
                  <a:pt x="230140" y="110490"/>
                </a:lnTo>
                <a:lnTo>
                  <a:pt x="218421" y="118110"/>
                </a:lnTo>
                <a:lnTo>
                  <a:pt x="205636" y="123190"/>
                </a:lnTo>
                <a:lnTo>
                  <a:pt x="193909" y="132080"/>
                </a:lnTo>
                <a:lnTo>
                  <a:pt x="164077" y="158750"/>
                </a:lnTo>
                <a:lnTo>
                  <a:pt x="140639" y="193040"/>
                </a:lnTo>
                <a:lnTo>
                  <a:pt x="128920" y="219710"/>
                </a:lnTo>
                <a:lnTo>
                  <a:pt x="115069" y="224790"/>
                </a:lnTo>
                <a:lnTo>
                  <a:pt x="75642" y="247650"/>
                </a:lnTo>
                <a:lnTo>
                  <a:pt x="43680" y="280670"/>
                </a:lnTo>
                <a:lnTo>
                  <a:pt x="20242" y="317500"/>
                </a:lnTo>
                <a:lnTo>
                  <a:pt x="5326" y="360680"/>
                </a:lnTo>
                <a:lnTo>
                  <a:pt x="0" y="389890"/>
                </a:lnTo>
                <a:lnTo>
                  <a:pt x="0" y="407670"/>
                </a:lnTo>
                <a:lnTo>
                  <a:pt x="4261" y="445770"/>
                </a:lnTo>
                <a:lnTo>
                  <a:pt x="14914" y="483870"/>
                </a:lnTo>
                <a:lnTo>
                  <a:pt x="43680" y="533400"/>
                </a:lnTo>
                <a:lnTo>
                  <a:pt x="86295" y="571500"/>
                </a:lnTo>
                <a:lnTo>
                  <a:pt x="101219" y="582930"/>
                </a:lnTo>
                <a:lnTo>
                  <a:pt x="118266" y="590550"/>
                </a:lnTo>
                <a:lnTo>
                  <a:pt x="136378" y="596900"/>
                </a:lnTo>
                <a:lnTo>
                  <a:pt x="174731" y="605790"/>
                </a:lnTo>
                <a:lnTo>
                  <a:pt x="213094" y="605790"/>
                </a:lnTo>
                <a:lnTo>
                  <a:pt x="233336" y="600710"/>
                </a:lnTo>
                <a:lnTo>
                  <a:pt x="521230" y="600710"/>
                </a:lnTo>
                <a:lnTo>
                  <a:pt x="500774" y="596900"/>
                </a:lnTo>
                <a:lnTo>
                  <a:pt x="492779" y="594360"/>
                </a:lnTo>
                <a:lnTo>
                  <a:pt x="332426" y="594360"/>
                </a:lnTo>
                <a:lnTo>
                  <a:pt x="320707" y="593090"/>
                </a:lnTo>
                <a:lnTo>
                  <a:pt x="310053" y="593090"/>
                </a:lnTo>
                <a:lnTo>
                  <a:pt x="300465" y="590550"/>
                </a:lnTo>
                <a:lnTo>
                  <a:pt x="290867" y="585470"/>
                </a:lnTo>
                <a:lnTo>
                  <a:pt x="280214" y="582930"/>
                </a:lnTo>
                <a:lnTo>
                  <a:pt x="271691" y="576580"/>
                </a:lnTo>
                <a:lnTo>
                  <a:pt x="262101" y="568960"/>
                </a:lnTo>
                <a:lnTo>
                  <a:pt x="253579" y="561340"/>
                </a:lnTo>
                <a:lnTo>
                  <a:pt x="177928" y="561340"/>
                </a:lnTo>
                <a:lnTo>
                  <a:pt x="135312" y="549910"/>
                </a:lnTo>
                <a:lnTo>
                  <a:pt x="98015" y="527050"/>
                </a:lnTo>
                <a:lnTo>
                  <a:pt x="87361" y="515620"/>
                </a:lnTo>
                <a:lnTo>
                  <a:pt x="76707" y="506730"/>
                </a:lnTo>
                <a:lnTo>
                  <a:pt x="68184" y="492760"/>
                </a:lnTo>
                <a:lnTo>
                  <a:pt x="60726" y="481330"/>
                </a:lnTo>
                <a:lnTo>
                  <a:pt x="54334" y="466090"/>
                </a:lnTo>
                <a:lnTo>
                  <a:pt x="49007" y="452120"/>
                </a:lnTo>
                <a:lnTo>
                  <a:pt x="45811" y="438150"/>
                </a:lnTo>
                <a:lnTo>
                  <a:pt x="43680" y="422910"/>
                </a:lnTo>
                <a:lnTo>
                  <a:pt x="42615" y="407670"/>
                </a:lnTo>
                <a:lnTo>
                  <a:pt x="42615" y="394970"/>
                </a:lnTo>
                <a:lnTo>
                  <a:pt x="45811" y="381000"/>
                </a:lnTo>
                <a:lnTo>
                  <a:pt x="50072" y="356870"/>
                </a:lnTo>
                <a:lnTo>
                  <a:pt x="60726" y="334010"/>
                </a:lnTo>
                <a:lnTo>
                  <a:pt x="73511" y="314960"/>
                </a:lnTo>
                <a:lnTo>
                  <a:pt x="80969" y="303530"/>
                </a:lnTo>
                <a:lnTo>
                  <a:pt x="117200" y="273050"/>
                </a:lnTo>
                <a:lnTo>
                  <a:pt x="151293" y="259080"/>
                </a:lnTo>
                <a:lnTo>
                  <a:pt x="163012" y="254000"/>
                </a:lnTo>
                <a:lnTo>
                  <a:pt x="178993" y="212090"/>
                </a:lnTo>
                <a:lnTo>
                  <a:pt x="206701" y="176530"/>
                </a:lnTo>
                <a:lnTo>
                  <a:pt x="216290" y="170180"/>
                </a:lnTo>
                <a:lnTo>
                  <a:pt x="224814" y="163830"/>
                </a:lnTo>
                <a:lnTo>
                  <a:pt x="233336" y="158750"/>
                </a:lnTo>
                <a:lnTo>
                  <a:pt x="243990" y="153670"/>
                </a:lnTo>
                <a:lnTo>
                  <a:pt x="253579" y="149860"/>
                </a:lnTo>
                <a:lnTo>
                  <a:pt x="265298" y="146050"/>
                </a:lnTo>
                <a:lnTo>
                  <a:pt x="274886" y="142240"/>
                </a:lnTo>
                <a:lnTo>
                  <a:pt x="351070" y="142240"/>
                </a:lnTo>
                <a:lnTo>
                  <a:pt x="354799" y="134620"/>
                </a:lnTo>
                <a:lnTo>
                  <a:pt x="361192" y="125730"/>
                </a:lnTo>
                <a:lnTo>
                  <a:pt x="368649" y="115570"/>
                </a:lnTo>
                <a:lnTo>
                  <a:pt x="381434" y="100330"/>
                </a:lnTo>
                <a:lnTo>
                  <a:pt x="327099" y="100330"/>
                </a:lnTo>
                <a:lnTo>
                  <a:pt x="312184" y="97790"/>
                </a:lnTo>
                <a:close/>
              </a:path>
              <a:path w="983615" h="647700">
                <a:moveTo>
                  <a:pt x="639284" y="44450"/>
                </a:moveTo>
                <a:lnTo>
                  <a:pt x="510363" y="44450"/>
                </a:lnTo>
                <a:lnTo>
                  <a:pt x="526344" y="45720"/>
                </a:lnTo>
                <a:lnTo>
                  <a:pt x="541259" y="48260"/>
                </a:lnTo>
                <a:lnTo>
                  <a:pt x="600929" y="71120"/>
                </a:lnTo>
                <a:lnTo>
                  <a:pt x="647807" y="111760"/>
                </a:lnTo>
                <a:lnTo>
                  <a:pt x="664853" y="138430"/>
                </a:lnTo>
                <a:lnTo>
                  <a:pt x="673376" y="152400"/>
                </a:lnTo>
                <a:lnTo>
                  <a:pt x="678703" y="167640"/>
                </a:lnTo>
                <a:lnTo>
                  <a:pt x="682964" y="182880"/>
                </a:lnTo>
                <a:lnTo>
                  <a:pt x="687226" y="199390"/>
                </a:lnTo>
                <a:lnTo>
                  <a:pt x="689365" y="218440"/>
                </a:lnTo>
                <a:lnTo>
                  <a:pt x="710673" y="218440"/>
                </a:lnTo>
                <a:lnTo>
                  <a:pt x="758615" y="227330"/>
                </a:lnTo>
                <a:lnTo>
                  <a:pt x="800174" y="252730"/>
                </a:lnTo>
                <a:lnTo>
                  <a:pt x="808697" y="261620"/>
                </a:lnTo>
                <a:lnTo>
                  <a:pt x="817221" y="269240"/>
                </a:lnTo>
                <a:lnTo>
                  <a:pt x="824678" y="280670"/>
                </a:lnTo>
                <a:lnTo>
                  <a:pt x="831071" y="290830"/>
                </a:lnTo>
                <a:lnTo>
                  <a:pt x="835332" y="300990"/>
                </a:lnTo>
                <a:lnTo>
                  <a:pt x="840659" y="312420"/>
                </a:lnTo>
                <a:lnTo>
                  <a:pt x="844920" y="325120"/>
                </a:lnTo>
                <a:lnTo>
                  <a:pt x="847051" y="337820"/>
                </a:lnTo>
                <a:lnTo>
                  <a:pt x="848117" y="354330"/>
                </a:lnTo>
                <a:lnTo>
                  <a:pt x="865163" y="356870"/>
                </a:lnTo>
                <a:lnTo>
                  <a:pt x="907787" y="375920"/>
                </a:lnTo>
                <a:lnTo>
                  <a:pt x="935487" y="415290"/>
                </a:lnTo>
                <a:lnTo>
                  <a:pt x="940814" y="457200"/>
                </a:lnTo>
                <a:lnTo>
                  <a:pt x="939749" y="466090"/>
                </a:lnTo>
                <a:lnTo>
                  <a:pt x="936552" y="474980"/>
                </a:lnTo>
                <a:lnTo>
                  <a:pt x="934421" y="482600"/>
                </a:lnTo>
                <a:lnTo>
                  <a:pt x="930160" y="490220"/>
                </a:lnTo>
                <a:lnTo>
                  <a:pt x="926964" y="497840"/>
                </a:lnTo>
                <a:lnTo>
                  <a:pt x="905656" y="521970"/>
                </a:lnTo>
                <a:lnTo>
                  <a:pt x="899263" y="528320"/>
                </a:lnTo>
                <a:lnTo>
                  <a:pt x="891806" y="530860"/>
                </a:lnTo>
                <a:lnTo>
                  <a:pt x="883274" y="535940"/>
                </a:lnTo>
                <a:lnTo>
                  <a:pt x="875817" y="537210"/>
                </a:lnTo>
                <a:lnTo>
                  <a:pt x="867294" y="541020"/>
                </a:lnTo>
                <a:lnTo>
                  <a:pt x="689365" y="541020"/>
                </a:lnTo>
                <a:lnTo>
                  <a:pt x="653134" y="571500"/>
                </a:lnTo>
                <a:lnTo>
                  <a:pt x="620106" y="590550"/>
                </a:lnTo>
                <a:lnTo>
                  <a:pt x="568959" y="603250"/>
                </a:lnTo>
                <a:lnTo>
                  <a:pt x="552978" y="604520"/>
                </a:lnTo>
                <a:lnTo>
                  <a:pt x="682858" y="604520"/>
                </a:lnTo>
                <a:lnTo>
                  <a:pt x="688292" y="600710"/>
                </a:lnTo>
                <a:lnTo>
                  <a:pt x="705346" y="585470"/>
                </a:lnTo>
                <a:lnTo>
                  <a:pt x="860901" y="585470"/>
                </a:lnTo>
                <a:lnTo>
                  <a:pt x="873686" y="584200"/>
                </a:lnTo>
                <a:lnTo>
                  <a:pt x="886479" y="580390"/>
                </a:lnTo>
                <a:lnTo>
                  <a:pt x="897133" y="577850"/>
                </a:lnTo>
                <a:lnTo>
                  <a:pt x="930160" y="558800"/>
                </a:lnTo>
                <a:lnTo>
                  <a:pt x="955730" y="530860"/>
                </a:lnTo>
                <a:lnTo>
                  <a:pt x="963191" y="521970"/>
                </a:lnTo>
                <a:lnTo>
                  <a:pt x="969578" y="510540"/>
                </a:lnTo>
                <a:lnTo>
                  <a:pt x="974908" y="499110"/>
                </a:lnTo>
                <a:lnTo>
                  <a:pt x="978102" y="486410"/>
                </a:lnTo>
                <a:lnTo>
                  <a:pt x="981295" y="474980"/>
                </a:lnTo>
                <a:lnTo>
                  <a:pt x="983442" y="462280"/>
                </a:lnTo>
                <a:lnTo>
                  <a:pt x="983442" y="435610"/>
                </a:lnTo>
                <a:lnTo>
                  <a:pt x="982363" y="425450"/>
                </a:lnTo>
                <a:lnTo>
                  <a:pt x="975976" y="403860"/>
                </a:lnTo>
                <a:lnTo>
                  <a:pt x="971714" y="393700"/>
                </a:lnTo>
                <a:lnTo>
                  <a:pt x="968510" y="382270"/>
                </a:lnTo>
                <a:lnTo>
                  <a:pt x="962123" y="373380"/>
                </a:lnTo>
                <a:lnTo>
                  <a:pt x="956794" y="364490"/>
                </a:lnTo>
                <a:lnTo>
                  <a:pt x="949337" y="356870"/>
                </a:lnTo>
                <a:lnTo>
                  <a:pt x="916310" y="328930"/>
                </a:lnTo>
                <a:lnTo>
                  <a:pt x="886479" y="316230"/>
                </a:lnTo>
                <a:lnTo>
                  <a:pt x="882209" y="302260"/>
                </a:lnTo>
                <a:lnTo>
                  <a:pt x="876883" y="288290"/>
                </a:lnTo>
                <a:lnTo>
                  <a:pt x="871555" y="275590"/>
                </a:lnTo>
                <a:lnTo>
                  <a:pt x="865163" y="261620"/>
                </a:lnTo>
                <a:lnTo>
                  <a:pt x="855574" y="251460"/>
                </a:lnTo>
                <a:lnTo>
                  <a:pt x="847051" y="238760"/>
                </a:lnTo>
                <a:lnTo>
                  <a:pt x="817221" y="210820"/>
                </a:lnTo>
                <a:lnTo>
                  <a:pt x="767138" y="184150"/>
                </a:lnTo>
                <a:lnTo>
                  <a:pt x="725589" y="175260"/>
                </a:lnTo>
                <a:lnTo>
                  <a:pt x="721327" y="156210"/>
                </a:lnTo>
                <a:lnTo>
                  <a:pt x="712804" y="138430"/>
                </a:lnTo>
                <a:lnTo>
                  <a:pt x="705346" y="120650"/>
                </a:lnTo>
                <a:lnTo>
                  <a:pt x="696823" y="105410"/>
                </a:lnTo>
                <a:lnTo>
                  <a:pt x="685095" y="90170"/>
                </a:lnTo>
                <a:lnTo>
                  <a:pt x="674442" y="76200"/>
                </a:lnTo>
                <a:lnTo>
                  <a:pt x="661657" y="62230"/>
                </a:lnTo>
                <a:lnTo>
                  <a:pt x="647807" y="49530"/>
                </a:lnTo>
                <a:lnTo>
                  <a:pt x="639284" y="44450"/>
                </a:lnTo>
                <a:close/>
              </a:path>
              <a:path w="983615" h="647700">
                <a:moveTo>
                  <a:pt x="421927" y="549910"/>
                </a:moveTo>
                <a:lnTo>
                  <a:pt x="391022" y="577850"/>
                </a:lnTo>
                <a:lnTo>
                  <a:pt x="372911" y="585470"/>
                </a:lnTo>
                <a:lnTo>
                  <a:pt x="362257" y="590550"/>
                </a:lnTo>
                <a:lnTo>
                  <a:pt x="352668" y="593090"/>
                </a:lnTo>
                <a:lnTo>
                  <a:pt x="342014" y="593090"/>
                </a:lnTo>
                <a:lnTo>
                  <a:pt x="332426" y="594360"/>
                </a:lnTo>
                <a:lnTo>
                  <a:pt x="492779" y="594360"/>
                </a:lnTo>
                <a:lnTo>
                  <a:pt x="484785" y="591820"/>
                </a:lnTo>
                <a:lnTo>
                  <a:pt x="470935" y="585470"/>
                </a:lnTo>
                <a:lnTo>
                  <a:pt x="445366" y="570230"/>
                </a:lnTo>
                <a:lnTo>
                  <a:pt x="435777" y="562610"/>
                </a:lnTo>
                <a:lnTo>
                  <a:pt x="421927" y="549910"/>
                </a:lnTo>
                <a:close/>
              </a:path>
              <a:path w="983615" h="647700">
                <a:moveTo>
                  <a:pt x="245056" y="553720"/>
                </a:moveTo>
                <a:lnTo>
                  <a:pt x="233336" y="556260"/>
                </a:lnTo>
                <a:lnTo>
                  <a:pt x="213094" y="560070"/>
                </a:lnTo>
                <a:lnTo>
                  <a:pt x="193909" y="561340"/>
                </a:lnTo>
                <a:lnTo>
                  <a:pt x="253579" y="561340"/>
                </a:lnTo>
                <a:lnTo>
                  <a:pt x="245056" y="553720"/>
                </a:lnTo>
                <a:close/>
              </a:path>
              <a:path w="983615" h="647700">
                <a:moveTo>
                  <a:pt x="351070" y="142240"/>
                </a:moveTo>
                <a:lnTo>
                  <a:pt x="314315" y="142240"/>
                </a:lnTo>
                <a:lnTo>
                  <a:pt x="330295" y="146050"/>
                </a:lnTo>
                <a:lnTo>
                  <a:pt x="347342" y="149860"/>
                </a:lnTo>
                <a:lnTo>
                  <a:pt x="351070" y="142240"/>
                </a:lnTo>
                <a:close/>
              </a:path>
              <a:path w="983615" h="647700">
                <a:moveTo>
                  <a:pt x="510363" y="0"/>
                </a:moveTo>
                <a:lnTo>
                  <a:pt x="469870" y="5080"/>
                </a:lnTo>
                <a:lnTo>
                  <a:pt x="430450" y="16510"/>
                </a:lnTo>
                <a:lnTo>
                  <a:pt x="407011" y="27940"/>
                </a:lnTo>
                <a:lnTo>
                  <a:pt x="395292" y="34290"/>
                </a:lnTo>
                <a:lnTo>
                  <a:pt x="362257" y="58420"/>
                </a:lnTo>
                <a:lnTo>
                  <a:pt x="334557" y="88900"/>
                </a:lnTo>
                <a:lnTo>
                  <a:pt x="327099" y="100330"/>
                </a:lnTo>
                <a:lnTo>
                  <a:pt x="381434" y="100330"/>
                </a:lnTo>
                <a:lnTo>
                  <a:pt x="383565" y="97790"/>
                </a:lnTo>
                <a:lnTo>
                  <a:pt x="401685" y="82550"/>
                </a:lnTo>
                <a:lnTo>
                  <a:pt x="420862" y="69850"/>
                </a:lnTo>
                <a:lnTo>
                  <a:pt x="442169" y="58420"/>
                </a:lnTo>
                <a:lnTo>
                  <a:pt x="463478" y="50800"/>
                </a:lnTo>
                <a:lnTo>
                  <a:pt x="475197" y="48260"/>
                </a:lnTo>
                <a:lnTo>
                  <a:pt x="485851" y="48260"/>
                </a:lnTo>
                <a:lnTo>
                  <a:pt x="497578" y="45720"/>
                </a:lnTo>
                <a:lnTo>
                  <a:pt x="510363" y="44450"/>
                </a:lnTo>
                <a:lnTo>
                  <a:pt x="639284" y="44450"/>
                </a:lnTo>
                <a:lnTo>
                  <a:pt x="632891" y="40640"/>
                </a:lnTo>
                <a:lnTo>
                  <a:pt x="582809" y="13970"/>
                </a:lnTo>
                <a:lnTo>
                  <a:pt x="528475" y="1270"/>
                </a:lnTo>
                <a:lnTo>
                  <a:pt x="5103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382668" y="9454356"/>
            <a:ext cx="989965" cy="759460"/>
          </a:xfrm>
          <a:custGeom>
            <a:avLst/>
            <a:gdLst/>
            <a:ahLst/>
            <a:cxnLst/>
            <a:rect l="l" t="t" r="r" b="b"/>
            <a:pathLst>
              <a:path w="989965" h="759459">
                <a:moveTo>
                  <a:pt x="989939" y="135978"/>
                </a:moveTo>
                <a:lnTo>
                  <a:pt x="959637" y="135978"/>
                </a:lnTo>
                <a:lnTo>
                  <a:pt x="959637" y="620839"/>
                </a:lnTo>
                <a:lnTo>
                  <a:pt x="989939" y="620839"/>
                </a:lnTo>
                <a:lnTo>
                  <a:pt x="989939" y="135978"/>
                </a:lnTo>
                <a:close/>
              </a:path>
              <a:path w="989965" h="759459">
                <a:moveTo>
                  <a:pt x="989939" y="105410"/>
                </a:moveTo>
                <a:lnTo>
                  <a:pt x="709625" y="105410"/>
                </a:lnTo>
                <a:lnTo>
                  <a:pt x="709625" y="30480"/>
                </a:lnTo>
                <a:lnTo>
                  <a:pt x="709625" y="29908"/>
                </a:lnTo>
                <a:lnTo>
                  <a:pt x="709625" y="0"/>
                </a:lnTo>
                <a:lnTo>
                  <a:pt x="679323" y="0"/>
                </a:lnTo>
                <a:lnTo>
                  <a:pt x="679323" y="30480"/>
                </a:lnTo>
                <a:lnTo>
                  <a:pt x="679323" y="105410"/>
                </a:lnTo>
                <a:lnTo>
                  <a:pt x="679323" y="135890"/>
                </a:lnTo>
                <a:lnTo>
                  <a:pt x="679323" y="621030"/>
                </a:lnTo>
                <a:lnTo>
                  <a:pt x="679323" y="654050"/>
                </a:lnTo>
                <a:lnTo>
                  <a:pt x="679323" y="728980"/>
                </a:lnTo>
                <a:lnTo>
                  <a:pt x="310616" y="728980"/>
                </a:lnTo>
                <a:lnTo>
                  <a:pt x="310616" y="30480"/>
                </a:lnTo>
                <a:lnTo>
                  <a:pt x="679323" y="30480"/>
                </a:lnTo>
                <a:lnTo>
                  <a:pt x="679323" y="0"/>
                </a:lnTo>
                <a:lnTo>
                  <a:pt x="277787" y="0"/>
                </a:lnTo>
                <a:lnTo>
                  <a:pt x="277787" y="30480"/>
                </a:lnTo>
                <a:lnTo>
                  <a:pt x="277787" y="105410"/>
                </a:lnTo>
                <a:lnTo>
                  <a:pt x="277787" y="135890"/>
                </a:lnTo>
                <a:lnTo>
                  <a:pt x="277787" y="620839"/>
                </a:lnTo>
                <a:lnTo>
                  <a:pt x="277787" y="621030"/>
                </a:lnTo>
                <a:lnTo>
                  <a:pt x="30302" y="621030"/>
                </a:lnTo>
                <a:lnTo>
                  <a:pt x="30302" y="135890"/>
                </a:lnTo>
                <a:lnTo>
                  <a:pt x="277787" y="135890"/>
                </a:lnTo>
                <a:lnTo>
                  <a:pt x="277787" y="105410"/>
                </a:lnTo>
                <a:lnTo>
                  <a:pt x="0" y="105410"/>
                </a:lnTo>
                <a:lnTo>
                  <a:pt x="0" y="135890"/>
                </a:lnTo>
                <a:lnTo>
                  <a:pt x="0" y="621030"/>
                </a:lnTo>
                <a:lnTo>
                  <a:pt x="0" y="654050"/>
                </a:lnTo>
                <a:lnTo>
                  <a:pt x="277787" y="654050"/>
                </a:lnTo>
                <a:lnTo>
                  <a:pt x="277787" y="728980"/>
                </a:lnTo>
                <a:lnTo>
                  <a:pt x="277787" y="759460"/>
                </a:lnTo>
                <a:lnTo>
                  <a:pt x="709625" y="759460"/>
                </a:lnTo>
                <a:lnTo>
                  <a:pt x="709625" y="729437"/>
                </a:lnTo>
                <a:lnTo>
                  <a:pt x="709625" y="728980"/>
                </a:lnTo>
                <a:lnTo>
                  <a:pt x="709625" y="654050"/>
                </a:lnTo>
                <a:lnTo>
                  <a:pt x="989939" y="654050"/>
                </a:lnTo>
                <a:lnTo>
                  <a:pt x="989939" y="621030"/>
                </a:lnTo>
                <a:lnTo>
                  <a:pt x="709625" y="621030"/>
                </a:lnTo>
                <a:lnTo>
                  <a:pt x="709625" y="135890"/>
                </a:lnTo>
                <a:lnTo>
                  <a:pt x="989939" y="135890"/>
                </a:lnTo>
                <a:lnTo>
                  <a:pt x="989939" y="1054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400926" y="9398475"/>
            <a:ext cx="495300" cy="871219"/>
          </a:xfrm>
          <a:custGeom>
            <a:avLst/>
            <a:gdLst/>
            <a:ahLst/>
            <a:cxnLst/>
            <a:rect l="l" t="t" r="r" b="b"/>
            <a:pathLst>
              <a:path w="495300" h="871220">
                <a:moveTo>
                  <a:pt x="396570" y="694245"/>
                </a:moveTo>
                <a:lnTo>
                  <a:pt x="98425" y="694245"/>
                </a:lnTo>
                <a:lnTo>
                  <a:pt x="98425" y="728776"/>
                </a:lnTo>
                <a:lnTo>
                  <a:pt x="396570" y="728776"/>
                </a:lnTo>
                <a:lnTo>
                  <a:pt x="396570" y="694245"/>
                </a:lnTo>
                <a:close/>
              </a:path>
              <a:path w="495300" h="871220">
                <a:moveTo>
                  <a:pt x="396570" y="607402"/>
                </a:moveTo>
                <a:lnTo>
                  <a:pt x="98425" y="607402"/>
                </a:lnTo>
                <a:lnTo>
                  <a:pt x="98425" y="644753"/>
                </a:lnTo>
                <a:lnTo>
                  <a:pt x="396570" y="644753"/>
                </a:lnTo>
                <a:lnTo>
                  <a:pt x="396570" y="607402"/>
                </a:lnTo>
                <a:close/>
              </a:path>
              <a:path w="495300" h="871220">
                <a:moveTo>
                  <a:pt x="396570" y="523443"/>
                </a:moveTo>
                <a:lnTo>
                  <a:pt x="98425" y="523443"/>
                </a:lnTo>
                <a:lnTo>
                  <a:pt x="98425" y="560793"/>
                </a:lnTo>
                <a:lnTo>
                  <a:pt x="396570" y="560793"/>
                </a:lnTo>
                <a:lnTo>
                  <a:pt x="396570" y="523443"/>
                </a:lnTo>
                <a:close/>
              </a:path>
              <a:path w="495300" h="871220">
                <a:moveTo>
                  <a:pt x="396570" y="439483"/>
                </a:moveTo>
                <a:lnTo>
                  <a:pt x="98425" y="439483"/>
                </a:lnTo>
                <a:lnTo>
                  <a:pt x="98425" y="474027"/>
                </a:lnTo>
                <a:lnTo>
                  <a:pt x="396570" y="474027"/>
                </a:lnTo>
                <a:lnTo>
                  <a:pt x="396570" y="439483"/>
                </a:lnTo>
                <a:close/>
              </a:path>
              <a:path w="495300" h="871220">
                <a:moveTo>
                  <a:pt x="396570" y="352640"/>
                </a:moveTo>
                <a:lnTo>
                  <a:pt x="98425" y="352640"/>
                </a:lnTo>
                <a:lnTo>
                  <a:pt x="98425" y="393522"/>
                </a:lnTo>
                <a:lnTo>
                  <a:pt x="396570" y="393522"/>
                </a:lnTo>
                <a:lnTo>
                  <a:pt x="396570" y="352640"/>
                </a:lnTo>
                <a:close/>
              </a:path>
              <a:path w="495300" h="871220">
                <a:moveTo>
                  <a:pt x="396570" y="271576"/>
                </a:moveTo>
                <a:lnTo>
                  <a:pt x="98425" y="271576"/>
                </a:lnTo>
                <a:lnTo>
                  <a:pt x="98425" y="306120"/>
                </a:lnTo>
                <a:lnTo>
                  <a:pt x="396570" y="306120"/>
                </a:lnTo>
                <a:lnTo>
                  <a:pt x="396570" y="271576"/>
                </a:lnTo>
                <a:close/>
              </a:path>
              <a:path w="495300" h="871220">
                <a:moveTo>
                  <a:pt x="396570" y="187629"/>
                </a:moveTo>
                <a:lnTo>
                  <a:pt x="98425" y="187629"/>
                </a:lnTo>
                <a:lnTo>
                  <a:pt x="98425" y="222161"/>
                </a:lnTo>
                <a:lnTo>
                  <a:pt x="396570" y="222161"/>
                </a:lnTo>
                <a:lnTo>
                  <a:pt x="396570" y="187629"/>
                </a:lnTo>
                <a:close/>
              </a:path>
              <a:path w="495300" h="871220">
                <a:moveTo>
                  <a:pt x="396570" y="100787"/>
                </a:moveTo>
                <a:lnTo>
                  <a:pt x="98425" y="100787"/>
                </a:lnTo>
                <a:lnTo>
                  <a:pt x="98425" y="138137"/>
                </a:lnTo>
                <a:lnTo>
                  <a:pt x="396570" y="138137"/>
                </a:lnTo>
                <a:lnTo>
                  <a:pt x="396570" y="100787"/>
                </a:lnTo>
                <a:close/>
              </a:path>
              <a:path w="495300" h="871220">
                <a:moveTo>
                  <a:pt x="495033" y="0"/>
                </a:moveTo>
                <a:lnTo>
                  <a:pt x="460298" y="0"/>
                </a:lnTo>
                <a:lnTo>
                  <a:pt x="460298" y="34290"/>
                </a:lnTo>
                <a:lnTo>
                  <a:pt x="460298" y="835660"/>
                </a:lnTo>
                <a:lnTo>
                  <a:pt x="37630" y="835660"/>
                </a:lnTo>
                <a:lnTo>
                  <a:pt x="37630" y="34290"/>
                </a:lnTo>
                <a:lnTo>
                  <a:pt x="460298" y="34290"/>
                </a:lnTo>
                <a:lnTo>
                  <a:pt x="460298" y="0"/>
                </a:lnTo>
                <a:lnTo>
                  <a:pt x="0" y="0"/>
                </a:lnTo>
                <a:lnTo>
                  <a:pt x="0" y="34290"/>
                </a:lnTo>
                <a:lnTo>
                  <a:pt x="0" y="835660"/>
                </a:lnTo>
                <a:lnTo>
                  <a:pt x="0" y="871220"/>
                </a:lnTo>
                <a:lnTo>
                  <a:pt x="495033" y="871220"/>
                </a:lnTo>
                <a:lnTo>
                  <a:pt x="495033" y="836091"/>
                </a:lnTo>
                <a:lnTo>
                  <a:pt x="495033" y="835660"/>
                </a:lnTo>
                <a:lnTo>
                  <a:pt x="495033" y="34290"/>
                </a:lnTo>
                <a:lnTo>
                  <a:pt x="4950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19943" y="9489154"/>
            <a:ext cx="848994" cy="690245"/>
          </a:xfrm>
          <a:custGeom>
            <a:avLst/>
            <a:gdLst/>
            <a:ahLst/>
            <a:cxnLst/>
            <a:rect l="l" t="t" r="r" b="b"/>
            <a:pathLst>
              <a:path w="848995" h="690245">
                <a:moveTo>
                  <a:pt x="450557" y="530758"/>
                </a:moveTo>
                <a:lnTo>
                  <a:pt x="448589" y="520661"/>
                </a:lnTo>
                <a:lnTo>
                  <a:pt x="442696" y="511784"/>
                </a:lnTo>
                <a:lnTo>
                  <a:pt x="433819" y="505891"/>
                </a:lnTo>
                <a:lnTo>
                  <a:pt x="423722" y="503936"/>
                </a:lnTo>
                <a:lnTo>
                  <a:pt x="413626" y="505891"/>
                </a:lnTo>
                <a:lnTo>
                  <a:pt x="404749" y="511784"/>
                </a:lnTo>
                <a:lnTo>
                  <a:pt x="398856" y="520661"/>
                </a:lnTo>
                <a:lnTo>
                  <a:pt x="396900" y="530758"/>
                </a:lnTo>
                <a:lnTo>
                  <a:pt x="398856" y="540854"/>
                </a:lnTo>
                <a:lnTo>
                  <a:pt x="404749" y="549732"/>
                </a:lnTo>
                <a:lnTo>
                  <a:pt x="413626" y="555625"/>
                </a:lnTo>
                <a:lnTo>
                  <a:pt x="423722" y="557593"/>
                </a:lnTo>
                <a:lnTo>
                  <a:pt x="433819" y="555625"/>
                </a:lnTo>
                <a:lnTo>
                  <a:pt x="442696" y="549732"/>
                </a:lnTo>
                <a:lnTo>
                  <a:pt x="448589" y="540854"/>
                </a:lnTo>
                <a:lnTo>
                  <a:pt x="450557" y="530758"/>
                </a:lnTo>
                <a:close/>
              </a:path>
              <a:path w="848995" h="690245">
                <a:moveTo>
                  <a:pt x="795286" y="54102"/>
                </a:moveTo>
                <a:lnTo>
                  <a:pt x="768527" y="54102"/>
                </a:lnTo>
                <a:lnTo>
                  <a:pt x="768527" y="80772"/>
                </a:lnTo>
                <a:lnTo>
                  <a:pt x="768527" y="450342"/>
                </a:lnTo>
                <a:lnTo>
                  <a:pt x="78778" y="450342"/>
                </a:lnTo>
                <a:lnTo>
                  <a:pt x="78778" y="80772"/>
                </a:lnTo>
                <a:lnTo>
                  <a:pt x="768527" y="80772"/>
                </a:lnTo>
                <a:lnTo>
                  <a:pt x="768527" y="54102"/>
                </a:lnTo>
                <a:lnTo>
                  <a:pt x="52031" y="54102"/>
                </a:lnTo>
                <a:lnTo>
                  <a:pt x="52031" y="80772"/>
                </a:lnTo>
                <a:lnTo>
                  <a:pt x="52031" y="450342"/>
                </a:lnTo>
                <a:lnTo>
                  <a:pt x="52031" y="477012"/>
                </a:lnTo>
                <a:lnTo>
                  <a:pt x="795286" y="477012"/>
                </a:lnTo>
                <a:lnTo>
                  <a:pt x="795286" y="450418"/>
                </a:lnTo>
                <a:lnTo>
                  <a:pt x="795286" y="80772"/>
                </a:lnTo>
                <a:lnTo>
                  <a:pt x="795286" y="80276"/>
                </a:lnTo>
                <a:lnTo>
                  <a:pt x="795286" y="54102"/>
                </a:lnTo>
                <a:close/>
              </a:path>
              <a:path w="848995" h="690245">
                <a:moveTo>
                  <a:pt x="848804" y="53060"/>
                </a:moveTo>
                <a:lnTo>
                  <a:pt x="844651" y="32334"/>
                </a:lnTo>
                <a:lnTo>
                  <a:pt x="840752" y="26530"/>
                </a:lnTo>
                <a:lnTo>
                  <a:pt x="833323" y="15481"/>
                </a:lnTo>
                <a:lnTo>
                  <a:pt x="822274" y="8064"/>
                </a:lnTo>
                <a:lnTo>
                  <a:pt x="822274" y="53060"/>
                </a:lnTo>
                <a:lnTo>
                  <a:pt x="822274" y="557098"/>
                </a:lnTo>
                <a:lnTo>
                  <a:pt x="820204" y="567461"/>
                </a:lnTo>
                <a:lnTo>
                  <a:pt x="814539" y="575894"/>
                </a:lnTo>
                <a:lnTo>
                  <a:pt x="806107" y="581558"/>
                </a:lnTo>
                <a:lnTo>
                  <a:pt x="795743" y="583628"/>
                </a:lnTo>
                <a:lnTo>
                  <a:pt x="450926" y="583628"/>
                </a:lnTo>
                <a:lnTo>
                  <a:pt x="450926" y="610158"/>
                </a:lnTo>
                <a:lnTo>
                  <a:pt x="450926" y="663219"/>
                </a:lnTo>
                <a:lnTo>
                  <a:pt x="397878" y="663219"/>
                </a:lnTo>
                <a:lnTo>
                  <a:pt x="397878" y="610158"/>
                </a:lnTo>
                <a:lnTo>
                  <a:pt x="450926" y="610158"/>
                </a:lnTo>
                <a:lnTo>
                  <a:pt x="450926" y="583628"/>
                </a:lnTo>
                <a:lnTo>
                  <a:pt x="53047" y="583628"/>
                </a:lnTo>
                <a:lnTo>
                  <a:pt x="42684" y="581558"/>
                </a:lnTo>
                <a:lnTo>
                  <a:pt x="34264" y="575894"/>
                </a:lnTo>
                <a:lnTo>
                  <a:pt x="28600" y="567461"/>
                </a:lnTo>
                <a:lnTo>
                  <a:pt x="26517" y="557098"/>
                </a:lnTo>
                <a:lnTo>
                  <a:pt x="26517" y="53060"/>
                </a:lnTo>
                <a:lnTo>
                  <a:pt x="28600" y="42697"/>
                </a:lnTo>
                <a:lnTo>
                  <a:pt x="34264" y="34264"/>
                </a:lnTo>
                <a:lnTo>
                  <a:pt x="42684" y="28600"/>
                </a:lnTo>
                <a:lnTo>
                  <a:pt x="53047" y="26530"/>
                </a:lnTo>
                <a:lnTo>
                  <a:pt x="795743" y="26530"/>
                </a:lnTo>
                <a:lnTo>
                  <a:pt x="806107" y="28600"/>
                </a:lnTo>
                <a:lnTo>
                  <a:pt x="814539" y="34264"/>
                </a:lnTo>
                <a:lnTo>
                  <a:pt x="820204" y="42697"/>
                </a:lnTo>
                <a:lnTo>
                  <a:pt x="822274" y="53060"/>
                </a:lnTo>
                <a:lnTo>
                  <a:pt x="822274" y="8064"/>
                </a:lnTo>
                <a:lnTo>
                  <a:pt x="816470" y="4152"/>
                </a:lnTo>
                <a:lnTo>
                  <a:pt x="795743" y="0"/>
                </a:lnTo>
                <a:lnTo>
                  <a:pt x="53047" y="0"/>
                </a:lnTo>
                <a:lnTo>
                  <a:pt x="32321" y="4152"/>
                </a:lnTo>
                <a:lnTo>
                  <a:pt x="15468" y="15481"/>
                </a:lnTo>
                <a:lnTo>
                  <a:pt x="4140" y="32334"/>
                </a:lnTo>
                <a:lnTo>
                  <a:pt x="0" y="53060"/>
                </a:lnTo>
                <a:lnTo>
                  <a:pt x="0" y="557098"/>
                </a:lnTo>
                <a:lnTo>
                  <a:pt x="4140" y="577824"/>
                </a:lnTo>
                <a:lnTo>
                  <a:pt x="15468" y="594690"/>
                </a:lnTo>
                <a:lnTo>
                  <a:pt x="32321" y="606018"/>
                </a:lnTo>
                <a:lnTo>
                  <a:pt x="53047" y="610158"/>
                </a:lnTo>
                <a:lnTo>
                  <a:pt x="371348" y="610158"/>
                </a:lnTo>
                <a:lnTo>
                  <a:pt x="371348" y="663219"/>
                </a:lnTo>
                <a:lnTo>
                  <a:pt x="265252" y="663219"/>
                </a:lnTo>
                <a:lnTo>
                  <a:pt x="265252" y="689749"/>
                </a:lnTo>
                <a:lnTo>
                  <a:pt x="583552" y="689749"/>
                </a:lnTo>
                <a:lnTo>
                  <a:pt x="583552" y="663219"/>
                </a:lnTo>
                <a:lnTo>
                  <a:pt x="477443" y="663219"/>
                </a:lnTo>
                <a:lnTo>
                  <a:pt x="477443" y="610158"/>
                </a:lnTo>
                <a:lnTo>
                  <a:pt x="795743" y="610158"/>
                </a:lnTo>
                <a:lnTo>
                  <a:pt x="816470" y="606018"/>
                </a:lnTo>
                <a:lnTo>
                  <a:pt x="833323" y="594690"/>
                </a:lnTo>
                <a:lnTo>
                  <a:pt x="840752" y="583628"/>
                </a:lnTo>
                <a:lnTo>
                  <a:pt x="844651" y="577824"/>
                </a:lnTo>
                <a:lnTo>
                  <a:pt x="848804" y="557098"/>
                </a:lnTo>
                <a:lnTo>
                  <a:pt x="848804" y="530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15175579" y="9422008"/>
            <a:ext cx="819150" cy="824865"/>
            <a:chOff x="15175579" y="9422008"/>
            <a:chExt cx="819150" cy="824865"/>
          </a:xfrm>
        </p:grpSpPr>
        <p:sp>
          <p:nvSpPr>
            <p:cNvPr id="13" name="object 13"/>
            <p:cNvSpPr/>
            <p:nvPr/>
          </p:nvSpPr>
          <p:spPr>
            <a:xfrm>
              <a:off x="15552028" y="9437714"/>
              <a:ext cx="427355" cy="368935"/>
            </a:xfrm>
            <a:custGeom>
              <a:avLst/>
              <a:gdLst/>
              <a:ahLst/>
              <a:cxnLst/>
              <a:rect l="l" t="t" r="r" b="b"/>
              <a:pathLst>
                <a:path w="427355" h="368934">
                  <a:moveTo>
                    <a:pt x="426958" y="368772"/>
                  </a:moveTo>
                  <a:lnTo>
                    <a:pt x="426958" y="0"/>
                  </a:lnTo>
                  <a:lnTo>
                    <a:pt x="0" y="58184"/>
                  </a:lnTo>
                  <a:lnTo>
                    <a:pt x="0" y="368772"/>
                  </a:lnTo>
                  <a:lnTo>
                    <a:pt x="426958" y="368772"/>
                  </a:lnTo>
                  <a:close/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191285" y="9502455"/>
              <a:ext cx="309880" cy="304165"/>
            </a:xfrm>
            <a:custGeom>
              <a:avLst/>
              <a:gdLst/>
              <a:ahLst/>
              <a:cxnLst/>
              <a:rect l="l" t="t" r="r" b="b"/>
              <a:pathLst>
                <a:path w="309880" h="304165">
                  <a:moveTo>
                    <a:pt x="309770" y="0"/>
                  </a:moveTo>
                  <a:lnTo>
                    <a:pt x="0" y="46711"/>
                  </a:lnTo>
                  <a:lnTo>
                    <a:pt x="0" y="304032"/>
                  </a:lnTo>
                  <a:lnTo>
                    <a:pt x="309770" y="304032"/>
                  </a:lnTo>
                  <a:lnTo>
                    <a:pt x="309770" y="0"/>
                  </a:lnTo>
                  <a:close/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191285" y="9856039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80" h="309879">
                  <a:moveTo>
                    <a:pt x="0" y="0"/>
                  </a:moveTo>
                  <a:lnTo>
                    <a:pt x="0" y="263058"/>
                  </a:lnTo>
                  <a:lnTo>
                    <a:pt x="309770" y="309770"/>
                  </a:lnTo>
                  <a:lnTo>
                    <a:pt x="309770" y="0"/>
                  </a:lnTo>
                  <a:lnTo>
                    <a:pt x="0" y="0"/>
                  </a:lnTo>
                  <a:close/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552007" y="9856039"/>
              <a:ext cx="427355" cy="374650"/>
            </a:xfrm>
            <a:custGeom>
              <a:avLst/>
              <a:gdLst/>
              <a:ahLst/>
              <a:cxnLst/>
              <a:rect l="l" t="t" r="r" b="b"/>
              <a:pathLst>
                <a:path w="427355" h="374650">
                  <a:moveTo>
                    <a:pt x="0" y="309770"/>
                  </a:moveTo>
                  <a:lnTo>
                    <a:pt x="426958" y="374510"/>
                  </a:lnTo>
                  <a:lnTo>
                    <a:pt x="426958" y="0"/>
                  </a:lnTo>
                  <a:lnTo>
                    <a:pt x="0" y="0"/>
                  </a:lnTo>
                  <a:lnTo>
                    <a:pt x="0" y="309770"/>
                  </a:lnTo>
                  <a:close/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5813421" y="9489384"/>
            <a:ext cx="926465" cy="689610"/>
          </a:xfrm>
          <a:custGeom>
            <a:avLst/>
            <a:gdLst/>
            <a:ahLst/>
            <a:cxnLst/>
            <a:rect l="l" t="t" r="r" b="b"/>
            <a:pathLst>
              <a:path w="926465" h="689609">
                <a:moveTo>
                  <a:pt x="147528" y="162039"/>
                </a:moveTo>
                <a:lnTo>
                  <a:pt x="0" y="311986"/>
                </a:lnTo>
                <a:lnTo>
                  <a:pt x="382123" y="689271"/>
                </a:lnTo>
                <a:lnTo>
                  <a:pt x="428075" y="643319"/>
                </a:lnTo>
                <a:lnTo>
                  <a:pt x="377286" y="643319"/>
                </a:lnTo>
                <a:lnTo>
                  <a:pt x="48370" y="311986"/>
                </a:lnTo>
                <a:lnTo>
                  <a:pt x="147528" y="210409"/>
                </a:lnTo>
                <a:lnTo>
                  <a:pt x="196402" y="210409"/>
                </a:lnTo>
                <a:lnTo>
                  <a:pt x="147528" y="162039"/>
                </a:lnTo>
                <a:close/>
              </a:path>
              <a:path w="926465" h="689609">
                <a:moveTo>
                  <a:pt x="823822" y="45951"/>
                </a:moveTo>
                <a:lnTo>
                  <a:pt x="776338" y="45951"/>
                </a:lnTo>
                <a:lnTo>
                  <a:pt x="880334" y="145109"/>
                </a:lnTo>
                <a:lnTo>
                  <a:pt x="377286" y="643319"/>
                </a:lnTo>
                <a:lnTo>
                  <a:pt x="428075" y="643319"/>
                </a:lnTo>
                <a:lnTo>
                  <a:pt x="926285" y="145109"/>
                </a:lnTo>
                <a:lnTo>
                  <a:pt x="823822" y="45951"/>
                </a:lnTo>
                <a:close/>
              </a:path>
              <a:path w="926465" h="689609">
                <a:moveTo>
                  <a:pt x="196402" y="210409"/>
                </a:moveTo>
                <a:lnTo>
                  <a:pt x="147528" y="210409"/>
                </a:lnTo>
                <a:lnTo>
                  <a:pt x="377286" y="440165"/>
                </a:lnTo>
                <a:lnTo>
                  <a:pt x="423801" y="394215"/>
                </a:lnTo>
                <a:lnTo>
                  <a:pt x="382123" y="394215"/>
                </a:lnTo>
                <a:lnTo>
                  <a:pt x="196402" y="210409"/>
                </a:lnTo>
                <a:close/>
              </a:path>
              <a:path w="926465" h="689609">
                <a:moveTo>
                  <a:pt x="776338" y="0"/>
                </a:moveTo>
                <a:lnTo>
                  <a:pt x="382123" y="394215"/>
                </a:lnTo>
                <a:lnTo>
                  <a:pt x="423801" y="394215"/>
                </a:lnTo>
                <a:lnTo>
                  <a:pt x="776338" y="45951"/>
                </a:lnTo>
                <a:lnTo>
                  <a:pt x="823822" y="45951"/>
                </a:lnTo>
                <a:lnTo>
                  <a:pt x="7763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239294" y="11016717"/>
            <a:ext cx="377825" cy="102235"/>
            <a:chOff x="239294" y="11016717"/>
            <a:chExt cx="377825" cy="102235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9294" y="11016717"/>
              <a:ext cx="101892" cy="10189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955" y="11016717"/>
              <a:ext cx="101892" cy="10189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617" y="11016717"/>
              <a:ext cx="101892" cy="101892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1002975" y="688849"/>
            <a:ext cx="18067020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spc="-90" dirty="0">
                <a:solidFill>
                  <a:srgbClr val="3C8DBB"/>
                </a:solidFill>
              </a:rPr>
              <a:t>The</a:t>
            </a:r>
            <a:r>
              <a:rPr sz="7400" spc="-305" dirty="0">
                <a:solidFill>
                  <a:srgbClr val="3C8DBB"/>
                </a:solidFill>
              </a:rPr>
              <a:t> </a:t>
            </a:r>
            <a:r>
              <a:rPr sz="7400" spc="-120" dirty="0">
                <a:solidFill>
                  <a:srgbClr val="3C8DBB"/>
                </a:solidFill>
              </a:rPr>
              <a:t>“Matrix</a:t>
            </a:r>
            <a:r>
              <a:rPr sz="7400" spc="-305" dirty="0">
                <a:solidFill>
                  <a:srgbClr val="3C8DBB"/>
                </a:solidFill>
              </a:rPr>
              <a:t> </a:t>
            </a:r>
            <a:r>
              <a:rPr sz="7400" spc="-105" dirty="0">
                <a:solidFill>
                  <a:srgbClr val="3C8DBB"/>
                </a:solidFill>
              </a:rPr>
              <a:t>from</a:t>
            </a:r>
            <a:r>
              <a:rPr sz="7400" spc="-300" dirty="0">
                <a:solidFill>
                  <a:srgbClr val="3C8DBB"/>
                </a:solidFill>
              </a:rPr>
              <a:t> </a:t>
            </a:r>
            <a:r>
              <a:rPr sz="7400" spc="-114" dirty="0">
                <a:solidFill>
                  <a:srgbClr val="3C8DBB"/>
                </a:solidFill>
              </a:rPr>
              <a:t>Hell”</a:t>
            </a:r>
            <a:r>
              <a:rPr sz="7400" spc="-310" dirty="0">
                <a:solidFill>
                  <a:srgbClr val="3C8DBB"/>
                </a:solidFill>
              </a:rPr>
              <a:t> </a:t>
            </a:r>
            <a:r>
              <a:rPr sz="7400" spc="-120" dirty="0">
                <a:solidFill>
                  <a:srgbClr val="3C8DBB"/>
                </a:solidFill>
              </a:rPr>
              <a:t>Breeds</a:t>
            </a:r>
            <a:r>
              <a:rPr sz="7400" spc="-310" dirty="0">
                <a:solidFill>
                  <a:srgbClr val="3C8DBB"/>
                </a:solidFill>
              </a:rPr>
              <a:t> </a:t>
            </a:r>
            <a:r>
              <a:rPr sz="7400" spc="-145" dirty="0">
                <a:solidFill>
                  <a:srgbClr val="3C8DBB"/>
                </a:solidFill>
              </a:rPr>
              <a:t>Complexity</a:t>
            </a:r>
            <a:endParaRPr sz="74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3398838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85875" algn="l"/>
              </a:tabLst>
            </a:pP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T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his	Le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c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tu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5822315" cy="20193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Image</a:t>
            </a:r>
            <a:r>
              <a:rPr sz="2800" spc="-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layers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Union</a:t>
            </a:r>
            <a:r>
              <a:rPr sz="2800" spc="-3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file</a:t>
            </a:r>
            <a:r>
              <a:rPr sz="2800" spc="-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system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D25A7A"/>
                </a:solidFill>
                <a:latin typeface="Courier New"/>
                <a:cs typeface="Courier New"/>
              </a:rPr>
              <a:t>history</a:t>
            </a:r>
            <a:r>
              <a:rPr sz="2800" spc="-840" dirty="0">
                <a:solidFill>
                  <a:srgbClr val="D25A7A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an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d </a:t>
            </a:r>
            <a:r>
              <a:rPr sz="2800" dirty="0">
                <a:solidFill>
                  <a:srgbClr val="D25A7A"/>
                </a:solidFill>
                <a:latin typeface="Courier New"/>
                <a:cs typeface="Courier New"/>
              </a:rPr>
              <a:t>inspect</a:t>
            </a:r>
            <a:r>
              <a:rPr sz="2800" spc="-840" dirty="0">
                <a:solidFill>
                  <a:srgbClr val="D25A7A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c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ommands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Copy</a:t>
            </a:r>
            <a:r>
              <a:rPr sz="2800" spc="-3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on</a:t>
            </a:r>
            <a:r>
              <a:rPr sz="2800" spc="-3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write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861060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1800" algn="l"/>
                <a:tab pos="4519295" algn="l"/>
                <a:tab pos="6657340" algn="l"/>
              </a:tabLst>
            </a:pP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I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m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a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g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 a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nd	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T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heir	L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ay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s:	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vi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w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10425430" cy="28829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Images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are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made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up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of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file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system changes and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metadata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Each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layer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uniquely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identified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only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stored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once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on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host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This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saves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storage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space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on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host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transfer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time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on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push/pull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800" spc="-15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just a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single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read/write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layer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on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top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of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</a:t>
            </a:r>
            <a:endParaRPr sz="2800">
              <a:latin typeface="Trebuchet MS"/>
              <a:cs typeface="Trebuchet MS"/>
            </a:endParaRPr>
          </a:p>
          <a:p>
            <a:pPr marL="241300" marR="64135" indent="-228600">
              <a:lnSpc>
                <a:spcPts val="2900"/>
              </a:lnSpc>
              <a:spcBef>
                <a:spcPts val="11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B85994"/>
                </a:solidFill>
                <a:latin typeface="Courier New"/>
                <a:cs typeface="Courier New"/>
              </a:rPr>
              <a:t>docke</a:t>
            </a:r>
            <a:r>
              <a:rPr sz="2800" dirty="0">
                <a:solidFill>
                  <a:srgbClr val="B85994"/>
                </a:solidFill>
                <a:latin typeface="Courier New"/>
                <a:cs typeface="Courier New"/>
              </a:rPr>
              <a:t>r</a:t>
            </a:r>
            <a:r>
              <a:rPr sz="2800" spc="-5" dirty="0">
                <a:solidFill>
                  <a:srgbClr val="B85994"/>
                </a:solidFill>
                <a:latin typeface="Courier New"/>
                <a:cs typeface="Courier New"/>
              </a:rPr>
              <a:t> imag</a:t>
            </a:r>
            <a:r>
              <a:rPr sz="2800" dirty="0">
                <a:solidFill>
                  <a:srgbClr val="B85994"/>
                </a:solidFill>
                <a:latin typeface="Courier New"/>
                <a:cs typeface="Courier New"/>
              </a:rPr>
              <a:t>e</a:t>
            </a:r>
            <a:r>
              <a:rPr sz="2800" spc="-5" dirty="0">
                <a:solidFill>
                  <a:srgbClr val="B85994"/>
                </a:solidFill>
                <a:latin typeface="Courier New"/>
                <a:cs typeface="Courier New"/>
              </a:rPr>
              <a:t> histor</a:t>
            </a:r>
            <a:r>
              <a:rPr sz="2800" dirty="0">
                <a:solidFill>
                  <a:srgbClr val="B85994"/>
                </a:solidFill>
                <a:latin typeface="Courier New"/>
                <a:cs typeface="Courier New"/>
              </a:rPr>
              <a:t>y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an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d </a:t>
            </a:r>
            <a:r>
              <a:rPr sz="2800" dirty="0">
                <a:solidFill>
                  <a:srgbClr val="B85994"/>
                </a:solidFill>
                <a:latin typeface="Courier New"/>
                <a:cs typeface="Courier New"/>
              </a:rPr>
              <a:t>inspect</a:t>
            </a:r>
            <a:r>
              <a:rPr sz="2800" spc="-84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c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mmands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can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teach 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us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74993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85875" algn="l"/>
                <a:tab pos="3700145" algn="l"/>
              </a:tabLst>
            </a:pP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T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his	Le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c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tu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:	</a:t>
            </a:r>
            <a:r>
              <a:rPr sz="4400" b="0" spc="-245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sz="4400" b="0" spc="-140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spc="-135" dirty="0">
                <a:solidFill>
                  <a:srgbClr val="341C69"/>
                </a:solidFill>
                <a:latin typeface="Arial Rounded MT Bold"/>
                <a:cs typeface="Arial Rounded MT Bold"/>
              </a:rPr>
              <a:t>qui</a:t>
            </a:r>
            <a:r>
              <a:rPr sz="4400" b="0" spc="-245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sz="4400" b="0" spc="-140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spc="-135" dirty="0">
                <a:solidFill>
                  <a:srgbClr val="341C69"/>
                </a:solidFill>
                <a:latin typeface="Arial Rounded MT Bold"/>
                <a:cs typeface="Arial Rounded MT Bold"/>
              </a:rPr>
              <a:t>m</a:t>
            </a:r>
            <a:r>
              <a:rPr sz="4400" b="0" spc="-140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spc="-135" dirty="0">
                <a:solidFill>
                  <a:srgbClr val="341C69"/>
                </a:solidFill>
                <a:latin typeface="Arial Rounded MT Bold"/>
                <a:cs typeface="Arial Rounded MT Bold"/>
              </a:rPr>
              <a:t>nts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6135370" cy="15113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Know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what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images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are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Understand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layer basics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Understand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Hub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basics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3398838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85875" algn="l"/>
              </a:tabLst>
            </a:pP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T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his	Le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c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tu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4933315" cy="15113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All</a:t>
            </a:r>
            <a:r>
              <a:rPr sz="28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about</a:t>
            </a:r>
            <a:r>
              <a:rPr sz="28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</a:t>
            </a:r>
            <a:r>
              <a:rPr sz="28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tags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How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upload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Hub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Image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ID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vs.</a:t>
            </a:r>
            <a:r>
              <a:rPr sz="2800" spc="-6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120" dirty="0">
                <a:solidFill>
                  <a:srgbClr val="4547D6"/>
                </a:solidFill>
                <a:latin typeface="Trebuchet MS"/>
                <a:cs typeface="Trebuchet MS"/>
              </a:rPr>
              <a:t>Tag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5653088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85875" algn="l"/>
                <a:tab pos="3700145" algn="l"/>
              </a:tabLst>
            </a:pP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T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his	Le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c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tu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:	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vi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w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6902450" cy="29845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solidFill>
                  <a:srgbClr val="4547D6"/>
                </a:solidFill>
                <a:latin typeface="Trebuchet MS"/>
                <a:cs typeface="Trebuchet MS"/>
              </a:rPr>
              <a:t>Properly</a:t>
            </a:r>
            <a:r>
              <a:rPr sz="2800" spc="-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tagging</a:t>
            </a:r>
            <a:r>
              <a:rPr sz="2800" spc="-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547D6"/>
                </a:solidFill>
                <a:latin typeface="Trebuchet MS"/>
                <a:cs typeface="Trebuchet MS"/>
              </a:rPr>
              <a:t>Tagging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images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for upload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Docker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Hub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How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tagging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is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related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ID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The</a:t>
            </a: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Latest</a:t>
            </a:r>
            <a:r>
              <a:rPr sz="2800" spc="-7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120" dirty="0">
                <a:solidFill>
                  <a:srgbClr val="4547D6"/>
                </a:solidFill>
                <a:latin typeface="Trebuchet MS"/>
                <a:cs typeface="Trebuchet MS"/>
              </a:rPr>
              <a:t>Tag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Logging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into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Hub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from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cli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How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create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private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Hub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images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85800"/>
            <a:ext cx="76930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Building</a:t>
            </a:r>
            <a:r>
              <a:rPr sz="4000" b="0" spc="2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000" b="0" spc="-25" dirty="0">
                <a:solidFill>
                  <a:srgbClr val="341C69"/>
                </a:solidFill>
                <a:latin typeface="Arial Rounded MT Bold"/>
                <a:cs typeface="Arial Rounded MT Bold"/>
              </a:rPr>
              <a:t>Images:</a:t>
            </a:r>
            <a:r>
              <a:rPr sz="4000" b="0" spc="2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000" b="0" spc="-235" dirty="0">
                <a:solidFill>
                  <a:srgbClr val="341C69"/>
                </a:solidFill>
                <a:latin typeface="Arial Rounded MT Bold"/>
                <a:cs typeface="Arial Rounded MT Bold"/>
              </a:rPr>
              <a:t>Requirements</a:t>
            </a:r>
            <a:endParaRPr sz="40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10203180" cy="15113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Understand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basics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from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previous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lectures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Cloned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the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class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repository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from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Section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1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Starting in the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dockerfile-sample-1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directory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85800"/>
            <a:ext cx="9596438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Building</a:t>
            </a:r>
            <a:r>
              <a:rPr sz="4000" b="0" spc="1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000" b="0" spc="-25" dirty="0">
                <a:solidFill>
                  <a:srgbClr val="341C69"/>
                </a:solidFill>
                <a:latin typeface="Arial Rounded MT Bold"/>
                <a:cs typeface="Arial Rounded MT Bold"/>
              </a:rPr>
              <a:t>Images:</a:t>
            </a:r>
            <a:r>
              <a:rPr sz="4000" b="0" spc="1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000" b="0" spc="-20" dirty="0">
                <a:solidFill>
                  <a:srgbClr val="341C69"/>
                </a:solidFill>
                <a:latin typeface="Arial Rounded MT Bold"/>
                <a:cs typeface="Arial Rounded MT Bold"/>
              </a:rPr>
              <a:t>The</a:t>
            </a:r>
            <a:r>
              <a:rPr sz="4000" b="0" spc="1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000" b="0" spc="-30" dirty="0">
                <a:solidFill>
                  <a:srgbClr val="341C69"/>
                </a:solidFill>
                <a:latin typeface="Arial Rounded MT Bold"/>
                <a:cs typeface="Arial Rounded MT Bold"/>
              </a:rPr>
              <a:t>Dockerfile</a:t>
            </a:r>
            <a:r>
              <a:rPr sz="4000" b="0" spc="1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000" b="0" spc="-810" dirty="0">
                <a:solidFill>
                  <a:srgbClr val="341C69"/>
                </a:solidFill>
                <a:latin typeface="Arial Rounded MT Bold"/>
                <a:cs typeface="Arial Rounded MT Bold"/>
              </a:rPr>
              <a:t>Basics</a:t>
            </a:r>
            <a:endParaRPr sz="40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8845550" cy="34798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Dockerfile</a:t>
            </a:r>
            <a:r>
              <a:rPr sz="28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basics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FROM</a:t>
            </a: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(base</a:t>
            </a: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image)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ENV (environment variable)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RUN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(any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arbitrary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shell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command)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EXPOSE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(open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port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from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virtual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network)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CMD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(command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run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when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starts)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build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(create image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from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Dockerfile)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9488488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34410" algn="l"/>
                <a:tab pos="5065395" algn="l"/>
                <a:tab pos="6438900" algn="l"/>
                <a:tab pos="7813040" algn="l"/>
              </a:tabLst>
            </a:pP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Assignment:	Build	</a:t>
            </a:r>
            <a:r>
              <a:rPr sz="4400" b="0" spc="-70" dirty="0">
                <a:solidFill>
                  <a:srgbClr val="341C69"/>
                </a:solidFill>
                <a:latin typeface="Arial Rounded MT Bold"/>
                <a:cs typeface="Arial Rounded MT Bold"/>
              </a:rPr>
              <a:t>Your	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Own	</a:t>
            </a:r>
            <a:r>
              <a:rPr sz="4400" b="0" spc="-35" dirty="0">
                <a:solidFill>
                  <a:srgbClr val="341C69"/>
                </a:solidFill>
                <a:latin typeface="Arial Rounded MT Bold"/>
                <a:cs typeface="Arial Rounded MT Bold"/>
              </a:rPr>
              <a:t>Image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96897"/>
            <a:ext cx="10363835" cy="411480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28600" indent="-21590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228600" algn="l"/>
              </a:tabLst>
            </a:pP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Dockerfiles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are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part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process 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workflow and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part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art</a:t>
            </a:r>
            <a:endParaRPr sz="2750">
              <a:latin typeface="Trebuchet MS"/>
              <a:cs typeface="Trebuchet MS"/>
            </a:endParaRPr>
          </a:p>
          <a:p>
            <a:pPr marL="228600" indent="-21590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228600" algn="l"/>
              </a:tabLst>
            </a:pPr>
            <a:r>
              <a:rPr sz="2750" spc="-90" dirty="0">
                <a:solidFill>
                  <a:srgbClr val="4547D6"/>
                </a:solidFill>
                <a:latin typeface="Trebuchet MS"/>
                <a:cs typeface="Trebuchet MS"/>
              </a:rPr>
              <a:t>Take</a:t>
            </a:r>
            <a:r>
              <a:rPr sz="275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existing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Node.js</a:t>
            </a:r>
            <a:r>
              <a:rPr sz="275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app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Dockerize</a:t>
            </a:r>
            <a:r>
              <a:rPr sz="275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it</a:t>
            </a:r>
            <a:endParaRPr sz="2750">
              <a:latin typeface="Trebuchet MS"/>
              <a:cs typeface="Trebuchet MS"/>
            </a:endParaRPr>
          </a:p>
          <a:p>
            <a:pPr marL="228600" indent="-21590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228600" algn="l"/>
              </a:tabLst>
            </a:pP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Make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rgbClr val="B85994"/>
                </a:solidFill>
                <a:latin typeface="Courier New"/>
                <a:cs typeface="Courier New"/>
              </a:rPr>
              <a:t>Dockerfile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.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Build 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it.</a:t>
            </a:r>
            <a:r>
              <a:rPr sz="2750" spc="-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95" dirty="0">
                <a:solidFill>
                  <a:srgbClr val="4547D6"/>
                </a:solidFill>
                <a:latin typeface="Trebuchet MS"/>
                <a:cs typeface="Trebuchet MS"/>
              </a:rPr>
              <a:t>Test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it.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Push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it.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(rm 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it).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35" dirty="0">
                <a:solidFill>
                  <a:srgbClr val="4547D6"/>
                </a:solidFill>
                <a:latin typeface="Trebuchet MS"/>
                <a:cs typeface="Trebuchet MS"/>
              </a:rPr>
              <a:t>Run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it.</a:t>
            </a:r>
            <a:endParaRPr sz="2750">
              <a:latin typeface="Trebuchet MS"/>
              <a:cs typeface="Trebuchet MS"/>
            </a:endParaRPr>
          </a:p>
          <a:p>
            <a:pPr marL="228600" indent="-215900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228600" algn="l"/>
              </a:tabLst>
            </a:pP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Expect this to 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be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iterative.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Rarely 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do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I get it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right the first time.</a:t>
            </a:r>
            <a:endParaRPr sz="2750">
              <a:latin typeface="Trebuchet MS"/>
              <a:cs typeface="Trebuchet MS"/>
            </a:endParaRPr>
          </a:p>
          <a:p>
            <a:pPr marL="228600" indent="-21590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228600" algn="l"/>
              </a:tabLst>
            </a:pP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Details</a:t>
            </a:r>
            <a:r>
              <a:rPr sz="275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in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rgbClr val="B85994"/>
                </a:solidFill>
                <a:latin typeface="Courier New"/>
                <a:cs typeface="Courier New"/>
              </a:rPr>
              <a:t>dockerfile-assignment-1/Dockerfile</a:t>
            </a:r>
            <a:endParaRPr sz="2350">
              <a:latin typeface="Courier New"/>
              <a:cs typeface="Courier New"/>
            </a:endParaRPr>
          </a:p>
          <a:p>
            <a:pPr marL="228600" indent="-21590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228600" algn="l"/>
              </a:tabLst>
            </a:pP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Use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the</a:t>
            </a:r>
            <a:r>
              <a:rPr sz="2750" spc="-15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Alpine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version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of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the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official 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'</a:t>
            </a:r>
            <a:r>
              <a:rPr sz="2350" dirty="0">
                <a:solidFill>
                  <a:srgbClr val="B85994"/>
                </a:solidFill>
                <a:latin typeface="Courier New"/>
                <a:cs typeface="Courier New"/>
              </a:rPr>
              <a:t>node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'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6.x image</a:t>
            </a:r>
            <a:endParaRPr sz="2750">
              <a:latin typeface="Trebuchet MS"/>
              <a:cs typeface="Trebuchet MS"/>
            </a:endParaRPr>
          </a:p>
          <a:p>
            <a:pPr marL="228600" indent="-21590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228600" algn="l"/>
              </a:tabLst>
            </a:pP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Expected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result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is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web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site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at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u="sng" spc="-5" dirty="0">
                <a:solidFill>
                  <a:srgbClr val="4547D6"/>
                </a:solidFill>
                <a:uFill>
                  <a:solidFill>
                    <a:srgbClr val="4547D6"/>
                  </a:solidFill>
                </a:uFill>
                <a:latin typeface="Trebuchet MS"/>
                <a:cs typeface="Trebuchet MS"/>
                <a:hlinkClick r:id="rId2"/>
              </a:rPr>
              <a:t>http://localhost</a:t>
            </a:r>
            <a:endParaRPr sz="2750">
              <a:latin typeface="Trebuchet MS"/>
              <a:cs typeface="Trebuchet MS"/>
            </a:endParaRPr>
          </a:p>
          <a:p>
            <a:pPr marL="228600" indent="-215900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228600" algn="l"/>
              </a:tabLst>
            </a:pPr>
            <a:r>
              <a:rPr sz="2750" spc="-120" dirty="0">
                <a:solidFill>
                  <a:srgbClr val="4547D6"/>
                </a:solidFill>
                <a:latin typeface="Trebuchet MS"/>
                <a:cs typeface="Trebuchet MS"/>
              </a:rPr>
              <a:t>Tag</a:t>
            </a:r>
            <a:r>
              <a:rPr sz="275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push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your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Hub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account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(free)</a:t>
            </a:r>
            <a:endParaRPr sz="2750">
              <a:latin typeface="Trebuchet MS"/>
              <a:cs typeface="Trebuchet MS"/>
            </a:endParaRPr>
          </a:p>
          <a:p>
            <a:pPr marL="228600" indent="-21590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228600" algn="l"/>
              </a:tabLst>
            </a:pPr>
            <a:r>
              <a:rPr sz="2750" spc="-25" dirty="0">
                <a:solidFill>
                  <a:srgbClr val="4547D6"/>
                </a:solidFill>
                <a:latin typeface="Trebuchet MS"/>
                <a:cs typeface="Trebuchet MS"/>
              </a:rPr>
              <a:t>Remove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your image 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from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local cache, run again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from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Hub</a:t>
            </a:r>
            <a:endParaRPr sz="2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4767263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12975" algn="l"/>
              </a:tabLst>
            </a:pP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Se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c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tion	O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v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vi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w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8801735" cy="24892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Defining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the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problem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of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persistent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data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547D6"/>
                </a:solidFill>
                <a:latin typeface="Trebuchet MS"/>
                <a:cs typeface="Trebuchet MS"/>
              </a:rPr>
              <a:t>Key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concepts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with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containers:</a:t>
            </a:r>
            <a:r>
              <a:rPr sz="2800" spc="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immutable,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ephemeral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Learning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using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Data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30" dirty="0">
                <a:solidFill>
                  <a:srgbClr val="4547D6"/>
                </a:solidFill>
                <a:latin typeface="Trebuchet MS"/>
                <a:cs typeface="Trebuchet MS"/>
              </a:rPr>
              <a:t>Volumes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Learning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using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Bind Mounts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Assignments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986790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36545" algn="l"/>
                <a:tab pos="8592185" algn="l"/>
              </a:tabLst>
            </a:pP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Container	</a:t>
            </a:r>
            <a:r>
              <a:rPr sz="4400" b="0" spc="-10" dirty="0">
                <a:solidFill>
                  <a:srgbClr val="341C69"/>
                </a:solidFill>
                <a:latin typeface="Arial Rounded MT Bold"/>
                <a:cs typeface="Arial Rounded MT Bold"/>
              </a:rPr>
              <a:t>Lifetime</a:t>
            </a:r>
            <a:r>
              <a:rPr sz="4400" b="0" spc="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&amp;</a:t>
            </a:r>
            <a:r>
              <a:rPr sz="4400" b="0" spc="1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30" dirty="0">
                <a:solidFill>
                  <a:srgbClr val="341C69"/>
                </a:solidFill>
                <a:latin typeface="Arial Rounded MT Bold"/>
                <a:cs typeface="Arial Rounded MT Bold"/>
              </a:rPr>
              <a:t>Persistent	Data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80641"/>
            <a:ext cx="10391775" cy="405130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15900" indent="-2032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215900" algn="l"/>
              </a:tabLst>
            </a:pP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Containers are</a:t>
            </a:r>
            <a:r>
              <a:rPr sz="2600" spc="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b="1" spc="-5" dirty="0">
                <a:solidFill>
                  <a:srgbClr val="4547D6"/>
                </a:solidFill>
                <a:latin typeface="Trebuchet MS"/>
                <a:cs typeface="Trebuchet MS"/>
              </a:rPr>
              <a:t>usually</a:t>
            </a:r>
            <a:r>
              <a:rPr sz="2600" b="1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immutable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ephemeral</a:t>
            </a:r>
            <a:endParaRPr sz="2600">
              <a:latin typeface="Trebuchet MS"/>
              <a:cs typeface="Trebuchet MS"/>
            </a:endParaRPr>
          </a:p>
          <a:p>
            <a:pPr marL="215900" indent="-2032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215900" algn="l"/>
              </a:tabLst>
            </a:pP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"immutable infrastructure":</a:t>
            </a:r>
            <a:r>
              <a:rPr sz="26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only</a:t>
            </a:r>
            <a:r>
              <a:rPr sz="26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re-deploy</a:t>
            </a:r>
            <a:r>
              <a:rPr sz="26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containers,</a:t>
            </a:r>
            <a:r>
              <a:rPr sz="26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never change</a:t>
            </a:r>
            <a:endParaRPr sz="2600">
              <a:latin typeface="Trebuchet MS"/>
              <a:cs typeface="Trebuchet MS"/>
            </a:endParaRPr>
          </a:p>
          <a:p>
            <a:pPr marL="215900" marR="786765" indent="-203200">
              <a:lnSpc>
                <a:spcPts val="2700"/>
              </a:lnSpc>
              <a:spcBef>
                <a:spcPts val="920"/>
              </a:spcBef>
              <a:buFont typeface="Arial"/>
              <a:buChar char="•"/>
              <a:tabLst>
                <a:tab pos="215900" algn="l"/>
              </a:tabLst>
            </a:pP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This is the ideal scenario, but what about databases, or unique </a:t>
            </a:r>
            <a:r>
              <a:rPr sz="2600" spc="-77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data?</a:t>
            </a:r>
            <a:endParaRPr sz="2600">
              <a:latin typeface="Trebuchet MS"/>
              <a:cs typeface="Trebuchet MS"/>
            </a:endParaRPr>
          </a:p>
          <a:p>
            <a:pPr marL="215900" indent="-203200">
              <a:lnSpc>
                <a:spcPct val="100000"/>
              </a:lnSpc>
              <a:spcBef>
                <a:spcPts val="459"/>
              </a:spcBef>
              <a:buFont typeface="Arial"/>
              <a:buChar char="•"/>
              <a:tabLst>
                <a:tab pos="215900" algn="l"/>
              </a:tabLst>
            </a:pP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gives us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features to ensure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these "separation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of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concerns"</a:t>
            </a:r>
            <a:endParaRPr sz="2600">
              <a:latin typeface="Trebuchet MS"/>
              <a:cs typeface="Trebuchet MS"/>
            </a:endParaRPr>
          </a:p>
          <a:p>
            <a:pPr marL="215900" indent="-2032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215900" algn="l"/>
              </a:tabLst>
            </a:pP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This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is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known as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 "persistent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 data"</a:t>
            </a:r>
            <a:endParaRPr sz="2600">
              <a:latin typeface="Trebuchet MS"/>
              <a:cs typeface="Trebuchet MS"/>
            </a:endParaRPr>
          </a:p>
          <a:p>
            <a:pPr marL="215900" indent="-2032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215900" algn="l"/>
              </a:tabLst>
            </a:pPr>
            <a:r>
              <a:rPr sz="2600" spc="-120" dirty="0">
                <a:solidFill>
                  <a:srgbClr val="4547D6"/>
                </a:solidFill>
                <a:latin typeface="Trebuchet MS"/>
                <a:cs typeface="Trebuchet MS"/>
              </a:rPr>
              <a:t>Two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ways: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spc="-25" dirty="0">
                <a:solidFill>
                  <a:srgbClr val="4547D6"/>
                </a:solidFill>
                <a:latin typeface="Trebuchet MS"/>
                <a:cs typeface="Trebuchet MS"/>
              </a:rPr>
              <a:t>Volumes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Bind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 Mounts</a:t>
            </a:r>
            <a:endParaRPr sz="2600">
              <a:latin typeface="Trebuchet MS"/>
              <a:cs typeface="Trebuchet MS"/>
            </a:endParaRPr>
          </a:p>
          <a:p>
            <a:pPr marL="215900" indent="-2032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215900" algn="l"/>
              </a:tabLst>
            </a:pPr>
            <a:r>
              <a:rPr sz="2600" spc="-25" dirty="0">
                <a:solidFill>
                  <a:srgbClr val="4547D6"/>
                </a:solidFill>
                <a:latin typeface="Trebuchet MS"/>
                <a:cs typeface="Trebuchet MS"/>
              </a:rPr>
              <a:t>Volumes: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 make special</a:t>
            </a:r>
            <a:r>
              <a:rPr sz="26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location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 outside</a:t>
            </a:r>
            <a:r>
              <a:rPr sz="26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of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 container</a:t>
            </a:r>
            <a:r>
              <a:rPr sz="26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UFS</a:t>
            </a:r>
            <a:endParaRPr sz="2600">
              <a:latin typeface="Trebuchet MS"/>
              <a:cs typeface="Trebuchet MS"/>
            </a:endParaRPr>
          </a:p>
          <a:p>
            <a:pPr marL="215900" indent="-2032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215900" algn="l"/>
              </a:tabLst>
            </a:pP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Bind</a:t>
            </a:r>
            <a:r>
              <a:rPr sz="26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Mounts: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 link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container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path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host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path</a:t>
            </a:r>
            <a:endParaRPr sz="2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87918" y="2303594"/>
            <a:ext cx="17095470" cy="8138795"/>
            <a:chOff x="1287918" y="2303594"/>
            <a:chExt cx="17095470" cy="8138795"/>
          </a:xfrm>
        </p:grpSpPr>
        <p:sp>
          <p:nvSpPr>
            <p:cNvPr id="3" name="object 3"/>
            <p:cNvSpPr/>
            <p:nvPr/>
          </p:nvSpPr>
          <p:spPr>
            <a:xfrm>
              <a:off x="1287907" y="2303595"/>
              <a:ext cx="2204085" cy="8138795"/>
            </a:xfrm>
            <a:custGeom>
              <a:avLst/>
              <a:gdLst/>
              <a:ahLst/>
              <a:cxnLst/>
              <a:rect l="l" t="t" r="r" b="b"/>
              <a:pathLst>
                <a:path w="2204085" h="8138795">
                  <a:moveTo>
                    <a:pt x="2203539" y="0"/>
                  </a:moveTo>
                  <a:lnTo>
                    <a:pt x="0" y="0"/>
                  </a:lnTo>
                  <a:lnTo>
                    <a:pt x="0" y="1066317"/>
                  </a:lnTo>
                  <a:lnTo>
                    <a:pt x="0" y="2132634"/>
                  </a:lnTo>
                  <a:lnTo>
                    <a:pt x="0" y="8138338"/>
                  </a:lnTo>
                  <a:lnTo>
                    <a:pt x="2203539" y="8138338"/>
                  </a:lnTo>
                  <a:lnTo>
                    <a:pt x="2203539" y="1066317"/>
                  </a:lnTo>
                  <a:lnTo>
                    <a:pt x="2203539" y="0"/>
                  </a:lnTo>
                  <a:close/>
                </a:path>
              </a:pathLst>
            </a:custGeom>
            <a:solidFill>
              <a:srgbClr val="01A0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491445" y="8701500"/>
              <a:ext cx="14892019" cy="1740535"/>
            </a:xfrm>
            <a:custGeom>
              <a:avLst/>
              <a:gdLst/>
              <a:ahLst/>
              <a:cxnLst/>
              <a:rect l="l" t="t" r="r" b="b"/>
              <a:pathLst>
                <a:path w="14892019" h="1740534">
                  <a:moveTo>
                    <a:pt x="14891398" y="0"/>
                  </a:moveTo>
                  <a:lnTo>
                    <a:pt x="14891398" y="0"/>
                  </a:lnTo>
                  <a:lnTo>
                    <a:pt x="0" y="0"/>
                  </a:lnTo>
                  <a:lnTo>
                    <a:pt x="0" y="1740433"/>
                  </a:lnTo>
                  <a:lnTo>
                    <a:pt x="14891398" y="1740433"/>
                  </a:lnTo>
                  <a:lnTo>
                    <a:pt x="14891398" y="0"/>
                  </a:lnTo>
                  <a:close/>
                </a:path>
              </a:pathLst>
            </a:custGeom>
            <a:solidFill>
              <a:srgbClr val="008E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442753" y="2636434"/>
            <a:ext cx="1894205" cy="14452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Static</a:t>
            </a:r>
            <a:r>
              <a:rPr sz="23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Arial"/>
                <a:cs typeface="Arial"/>
              </a:rPr>
              <a:t>Website</a:t>
            </a:r>
            <a:endParaRPr sz="2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00">
              <a:latin typeface="Arial"/>
              <a:cs typeface="Arial"/>
            </a:endParaRPr>
          </a:p>
          <a:p>
            <a:pPr marL="22860">
              <a:lnSpc>
                <a:spcPct val="100000"/>
              </a:lnSpc>
            </a:pPr>
            <a:r>
              <a:rPr sz="2300" spc="-10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sz="23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Frontend</a:t>
            </a:r>
            <a:endParaRPr sz="2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47461" y="4940028"/>
            <a:ext cx="1687830" cy="357124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64769" marR="49530" algn="ctr">
              <a:lnSpc>
                <a:spcPts val="2640"/>
              </a:lnSpc>
              <a:spcBef>
                <a:spcPts val="295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Background  </a:t>
            </a:r>
            <a:r>
              <a:rPr sz="2300" spc="-5" dirty="0">
                <a:solidFill>
                  <a:srgbClr val="FFFFFF"/>
                </a:solidFill>
                <a:latin typeface="Arial"/>
                <a:cs typeface="Arial"/>
              </a:rPr>
              <a:t>Workers</a:t>
            </a:r>
            <a:endParaRPr sz="2300">
              <a:latin typeface="Arial"/>
              <a:cs typeface="Arial"/>
            </a:endParaRPr>
          </a:p>
          <a:p>
            <a:pPr marL="12700" marR="5080" indent="-10160" algn="ctr">
              <a:lnSpc>
                <a:spcPct val="255399"/>
              </a:lnSpc>
              <a:spcBef>
                <a:spcPts val="1290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User </a:t>
            </a:r>
            <a:r>
              <a:rPr sz="2300" spc="5" dirty="0">
                <a:solidFill>
                  <a:srgbClr val="FFFFFF"/>
                </a:solidFill>
                <a:latin typeface="Arial"/>
                <a:cs typeface="Arial"/>
              </a:rPr>
              <a:t>DB </a:t>
            </a:r>
            <a:r>
              <a:rPr sz="23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Analytics</a:t>
            </a:r>
            <a:r>
              <a:rPr sz="23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5" dirty="0">
                <a:solidFill>
                  <a:srgbClr val="FFFFFF"/>
                </a:solidFill>
                <a:latin typeface="Arial"/>
                <a:cs typeface="Arial"/>
              </a:rPr>
              <a:t>DB </a:t>
            </a:r>
            <a:r>
              <a:rPr sz="2300" spc="-6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Queue</a:t>
            </a:r>
            <a:endParaRPr sz="2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24475" y="2649461"/>
            <a:ext cx="13230860" cy="5871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10"/>
              </a:lnSpc>
              <a:tabLst>
                <a:tab pos="1852930" algn="l"/>
                <a:tab pos="3716654" algn="l"/>
                <a:tab pos="5580380" algn="l"/>
                <a:tab pos="7444740" algn="l"/>
                <a:tab pos="9297670" algn="l"/>
                <a:tab pos="13025119" algn="l"/>
              </a:tabLst>
            </a:pPr>
            <a:r>
              <a:rPr sz="2600" b="1" spc="20" dirty="0">
                <a:solidFill>
                  <a:srgbClr val="01A08D"/>
                </a:solidFill>
                <a:latin typeface="Arial"/>
                <a:cs typeface="Arial"/>
              </a:rPr>
              <a:t>?	?	?	?	?	?	?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955"/>
              </a:spcBef>
              <a:tabLst>
                <a:tab pos="1852930" algn="l"/>
                <a:tab pos="3716654" algn="l"/>
                <a:tab pos="5580380" algn="l"/>
                <a:tab pos="7444740" algn="l"/>
                <a:tab pos="9297670" algn="l"/>
                <a:tab pos="13025119" algn="l"/>
              </a:tabLst>
            </a:pPr>
            <a:r>
              <a:rPr sz="2600" b="1" spc="20" dirty="0">
                <a:solidFill>
                  <a:srgbClr val="01A08D"/>
                </a:solidFill>
                <a:latin typeface="Arial"/>
                <a:cs typeface="Arial"/>
              </a:rPr>
              <a:t>?	?	?	?	?	?	?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950">
              <a:latin typeface="Arial"/>
              <a:cs typeface="Arial"/>
            </a:endParaRPr>
          </a:p>
          <a:p>
            <a:pPr>
              <a:lnSpc>
                <a:spcPct val="100000"/>
              </a:lnSpc>
              <a:tabLst>
                <a:tab pos="1852930" algn="l"/>
                <a:tab pos="3716654" algn="l"/>
                <a:tab pos="5580380" algn="l"/>
                <a:tab pos="7444740" algn="l"/>
                <a:tab pos="9297670" algn="l"/>
                <a:tab pos="13025119" algn="l"/>
              </a:tabLst>
            </a:pPr>
            <a:r>
              <a:rPr sz="2600" b="1" spc="20" dirty="0">
                <a:solidFill>
                  <a:srgbClr val="01A08D"/>
                </a:solidFill>
                <a:latin typeface="Arial"/>
                <a:cs typeface="Arial"/>
              </a:rPr>
              <a:t>?	?	?	?	?	?	?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tabLst>
                <a:tab pos="1852930" algn="l"/>
                <a:tab pos="3716654" algn="l"/>
                <a:tab pos="5580380" algn="l"/>
                <a:tab pos="7444740" algn="l"/>
                <a:tab pos="9297670" algn="l"/>
                <a:tab pos="13025119" algn="l"/>
              </a:tabLst>
            </a:pPr>
            <a:r>
              <a:rPr sz="2600" b="1" spc="20" dirty="0">
                <a:solidFill>
                  <a:srgbClr val="01A08D"/>
                </a:solidFill>
                <a:latin typeface="Arial"/>
                <a:cs typeface="Arial"/>
              </a:rPr>
              <a:t>?	?	?	?	?	?	?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50">
              <a:latin typeface="Arial"/>
              <a:cs typeface="Arial"/>
            </a:endParaRPr>
          </a:p>
          <a:p>
            <a:pPr>
              <a:lnSpc>
                <a:spcPct val="100000"/>
              </a:lnSpc>
              <a:tabLst>
                <a:tab pos="1852930" algn="l"/>
                <a:tab pos="3716654" algn="l"/>
                <a:tab pos="5580380" algn="l"/>
                <a:tab pos="7444740" algn="l"/>
                <a:tab pos="9297670" algn="l"/>
                <a:tab pos="13025119" algn="l"/>
              </a:tabLst>
            </a:pPr>
            <a:r>
              <a:rPr sz="2600" b="1" spc="20" dirty="0">
                <a:solidFill>
                  <a:srgbClr val="01A08D"/>
                </a:solidFill>
                <a:latin typeface="Arial"/>
                <a:cs typeface="Arial"/>
              </a:rPr>
              <a:t>?	?	?	?	?	?	?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tabLst>
                <a:tab pos="1852930" algn="l"/>
                <a:tab pos="3716654" algn="l"/>
                <a:tab pos="5580380" algn="l"/>
                <a:tab pos="7444740" algn="l"/>
                <a:tab pos="9297670" algn="l"/>
                <a:tab pos="13025119" algn="l"/>
              </a:tabLst>
            </a:pPr>
            <a:r>
              <a:rPr sz="2600" b="1" spc="20" dirty="0">
                <a:solidFill>
                  <a:srgbClr val="01A08D"/>
                </a:solidFill>
                <a:latin typeface="Arial"/>
                <a:cs typeface="Arial"/>
              </a:rPr>
              <a:t>?	?	?	?	?	?	?</a:t>
            </a:r>
            <a:endParaRPr sz="2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71998" y="8699076"/>
            <a:ext cx="110109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Desk</a:t>
            </a:r>
            <a:r>
              <a:rPr sz="2300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op</a:t>
            </a:r>
            <a:endParaRPr sz="23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56757" y="8699076"/>
            <a:ext cx="1068705" cy="71247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64769" marR="5080" indent="-52705">
              <a:lnSpc>
                <a:spcPts val="2640"/>
              </a:lnSpc>
              <a:spcBef>
                <a:spcPts val="295"/>
              </a:spcBef>
            </a:pPr>
            <a:r>
              <a:rPr sz="2300" spc="-254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r>
              <a:rPr sz="2300" spc="-5" dirty="0">
                <a:solidFill>
                  <a:srgbClr val="FFFFFF"/>
                </a:solidFill>
                <a:latin typeface="Arial"/>
                <a:cs typeface="Arial"/>
              </a:rPr>
              <a:t>t/Q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A  Cluster</a:t>
            </a:r>
            <a:endParaRPr sz="23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32099" y="8699076"/>
            <a:ext cx="1427480" cy="71247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253365" marR="5080" indent="-241300">
              <a:lnSpc>
                <a:spcPts val="2640"/>
              </a:lnSpc>
              <a:spcBef>
                <a:spcPts val="295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Produc</a:t>
            </a:r>
            <a:r>
              <a:rPr sz="2300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ion  Cluster</a:t>
            </a:r>
            <a:endParaRPr sz="23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599572" y="8699076"/>
            <a:ext cx="824230" cy="71247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22860" marR="5080" indent="-10795">
              <a:lnSpc>
                <a:spcPts val="2640"/>
              </a:lnSpc>
              <a:spcBef>
                <a:spcPts val="295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Public  Cloud</a:t>
            </a:r>
            <a:endParaRPr sz="23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411036" y="8699076"/>
            <a:ext cx="905510" cy="71247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 indent="135890">
              <a:lnSpc>
                <a:spcPts val="2640"/>
              </a:lnSpc>
              <a:spcBef>
                <a:spcPts val="295"/>
              </a:spcBef>
            </a:pPr>
            <a:r>
              <a:rPr sz="2300" spc="-5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 Center</a:t>
            </a:r>
            <a:endParaRPr sz="23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023552" y="8699076"/>
            <a:ext cx="141097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Mainframe</a:t>
            </a:r>
            <a:endParaRPr sz="23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981608" y="8699076"/>
            <a:ext cx="1215390" cy="71247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79705" marR="5080" indent="-167640">
              <a:lnSpc>
                <a:spcPts val="2640"/>
              </a:lnSpc>
              <a:spcBef>
                <a:spcPts val="295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Windows  Server</a:t>
            </a:r>
            <a:endParaRPr sz="23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992018" y="8699076"/>
            <a:ext cx="922019" cy="71247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 indent="104139">
              <a:lnSpc>
                <a:spcPts val="2640"/>
              </a:lnSpc>
              <a:spcBef>
                <a:spcPts val="295"/>
              </a:spcBef>
            </a:pPr>
            <a:r>
              <a:rPr sz="2300" spc="5" dirty="0">
                <a:solidFill>
                  <a:srgbClr val="FFFFFF"/>
                </a:solidFill>
                <a:latin typeface="Arial"/>
                <a:cs typeface="Arial"/>
              </a:rPr>
              <a:t>Edge </a:t>
            </a:r>
            <a:r>
              <a:rPr sz="23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Device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277447" y="2293123"/>
            <a:ext cx="17120235" cy="8159750"/>
            <a:chOff x="1277447" y="2293123"/>
            <a:chExt cx="17120235" cy="8159750"/>
          </a:xfrm>
        </p:grpSpPr>
        <p:sp>
          <p:nvSpPr>
            <p:cNvPr id="17" name="object 17"/>
            <p:cNvSpPr/>
            <p:nvPr/>
          </p:nvSpPr>
          <p:spPr>
            <a:xfrm>
              <a:off x="3491453" y="2293123"/>
              <a:ext cx="0" cy="8159750"/>
            </a:xfrm>
            <a:custGeom>
              <a:avLst/>
              <a:gdLst/>
              <a:ahLst/>
              <a:cxnLst/>
              <a:rect l="l" t="t" r="r" b="b"/>
              <a:pathLst>
                <a:path h="8159750">
                  <a:moveTo>
                    <a:pt x="0" y="0"/>
                  </a:moveTo>
                  <a:lnTo>
                    <a:pt x="0" y="8159268"/>
                  </a:lnTo>
                </a:path>
              </a:pathLst>
            </a:custGeom>
            <a:ln w="20941">
              <a:solidFill>
                <a:srgbClr val="E5E5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77447" y="2293123"/>
              <a:ext cx="17109440" cy="8159750"/>
            </a:xfrm>
            <a:custGeom>
              <a:avLst/>
              <a:gdLst/>
              <a:ahLst/>
              <a:cxnLst/>
              <a:rect l="l" t="t" r="r" b="b"/>
              <a:pathLst>
                <a:path w="17109440" h="8159750">
                  <a:moveTo>
                    <a:pt x="4075429" y="6417228"/>
                  </a:moveTo>
                  <a:lnTo>
                    <a:pt x="4075429" y="8159268"/>
                  </a:lnTo>
                </a:path>
                <a:path w="17109440" h="8159750">
                  <a:moveTo>
                    <a:pt x="4075429" y="0"/>
                  </a:moveTo>
                  <a:lnTo>
                    <a:pt x="4075429" y="25050"/>
                  </a:lnTo>
                </a:path>
                <a:path w="17109440" h="8159750">
                  <a:moveTo>
                    <a:pt x="5936852" y="6417228"/>
                  </a:moveTo>
                  <a:lnTo>
                    <a:pt x="5936852" y="8159268"/>
                  </a:lnTo>
                </a:path>
                <a:path w="17109440" h="8159750">
                  <a:moveTo>
                    <a:pt x="5936852" y="0"/>
                  </a:moveTo>
                  <a:lnTo>
                    <a:pt x="5936852" y="25050"/>
                  </a:lnTo>
                </a:path>
                <a:path w="17109440" h="8159750">
                  <a:moveTo>
                    <a:pt x="7798276" y="6417228"/>
                  </a:moveTo>
                  <a:lnTo>
                    <a:pt x="7798276" y="8159268"/>
                  </a:lnTo>
                </a:path>
                <a:path w="17109440" h="8159750">
                  <a:moveTo>
                    <a:pt x="7798276" y="0"/>
                  </a:moveTo>
                  <a:lnTo>
                    <a:pt x="7798276" y="25050"/>
                  </a:lnTo>
                </a:path>
                <a:path w="17109440" h="8159750">
                  <a:moveTo>
                    <a:pt x="9659700" y="6417228"/>
                  </a:moveTo>
                  <a:lnTo>
                    <a:pt x="9659700" y="8159268"/>
                  </a:lnTo>
                </a:path>
                <a:path w="17109440" h="8159750">
                  <a:moveTo>
                    <a:pt x="9659700" y="0"/>
                  </a:moveTo>
                  <a:lnTo>
                    <a:pt x="9659700" y="25050"/>
                  </a:lnTo>
                </a:path>
                <a:path w="17109440" h="8159750">
                  <a:moveTo>
                    <a:pt x="11521125" y="6417228"/>
                  </a:moveTo>
                  <a:lnTo>
                    <a:pt x="11521125" y="8159268"/>
                  </a:lnTo>
                </a:path>
                <a:path w="17109440" h="8159750">
                  <a:moveTo>
                    <a:pt x="11521125" y="0"/>
                  </a:moveTo>
                  <a:lnTo>
                    <a:pt x="11521125" y="25050"/>
                  </a:lnTo>
                </a:path>
                <a:path w="17109440" h="8159750">
                  <a:moveTo>
                    <a:pt x="13382545" y="6417228"/>
                  </a:moveTo>
                  <a:lnTo>
                    <a:pt x="13382545" y="8159268"/>
                  </a:lnTo>
                </a:path>
                <a:path w="17109440" h="8159750">
                  <a:moveTo>
                    <a:pt x="13382545" y="0"/>
                  </a:moveTo>
                  <a:lnTo>
                    <a:pt x="13382545" y="25050"/>
                  </a:lnTo>
                </a:path>
                <a:path w="17109440" h="8159750">
                  <a:moveTo>
                    <a:pt x="15243975" y="6417228"/>
                  </a:moveTo>
                  <a:lnTo>
                    <a:pt x="15243975" y="8159268"/>
                  </a:lnTo>
                </a:path>
                <a:path w="17109440" h="8159750">
                  <a:moveTo>
                    <a:pt x="15243975" y="0"/>
                  </a:moveTo>
                  <a:lnTo>
                    <a:pt x="15243975" y="25050"/>
                  </a:lnTo>
                </a:path>
                <a:path w="17109440" h="8159750">
                  <a:moveTo>
                    <a:pt x="0" y="2143103"/>
                  </a:moveTo>
                  <a:lnTo>
                    <a:pt x="2231881" y="2143103"/>
                  </a:lnTo>
                </a:path>
                <a:path w="17109440" h="8159750">
                  <a:moveTo>
                    <a:pt x="17109359" y="2132632"/>
                  </a:moveTo>
                  <a:lnTo>
                    <a:pt x="17109359" y="2153574"/>
                  </a:lnTo>
                </a:path>
                <a:path w="17109440" h="8159750">
                  <a:moveTo>
                    <a:pt x="0" y="3883533"/>
                  </a:moveTo>
                  <a:lnTo>
                    <a:pt x="2231881" y="3883533"/>
                  </a:lnTo>
                </a:path>
                <a:path w="17109440" h="8159750">
                  <a:moveTo>
                    <a:pt x="17109359" y="3873062"/>
                  </a:moveTo>
                  <a:lnTo>
                    <a:pt x="17109359" y="3894003"/>
                  </a:lnTo>
                </a:path>
                <a:path w="17109440" h="8159750">
                  <a:moveTo>
                    <a:pt x="0" y="4612792"/>
                  </a:moveTo>
                  <a:lnTo>
                    <a:pt x="2231881" y="4612792"/>
                  </a:lnTo>
                </a:path>
                <a:path w="17109440" h="8159750">
                  <a:moveTo>
                    <a:pt x="17109359" y="4602321"/>
                  </a:moveTo>
                  <a:lnTo>
                    <a:pt x="17109359" y="4623263"/>
                  </a:lnTo>
                </a:path>
                <a:path w="17109440" h="8159750">
                  <a:moveTo>
                    <a:pt x="0" y="5679108"/>
                  </a:moveTo>
                  <a:lnTo>
                    <a:pt x="2231881" y="5679108"/>
                  </a:lnTo>
                </a:path>
                <a:path w="17109440" h="8159750">
                  <a:moveTo>
                    <a:pt x="17109359" y="5668637"/>
                  </a:moveTo>
                  <a:lnTo>
                    <a:pt x="17109359" y="5689579"/>
                  </a:lnTo>
                </a:path>
              </a:pathLst>
            </a:custGeom>
            <a:ln w="20941">
              <a:solidFill>
                <a:srgbClr val="E5E5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77442" y="8691022"/>
              <a:ext cx="17116425" cy="29845"/>
            </a:xfrm>
            <a:custGeom>
              <a:avLst/>
              <a:gdLst/>
              <a:ahLst/>
              <a:cxnLst/>
              <a:rect l="l" t="t" r="r" b="b"/>
              <a:pathLst>
                <a:path w="17116425" h="29845">
                  <a:moveTo>
                    <a:pt x="17115867" y="0"/>
                  </a:moveTo>
                  <a:lnTo>
                    <a:pt x="0" y="0"/>
                  </a:lnTo>
                  <a:lnTo>
                    <a:pt x="0" y="10477"/>
                  </a:lnTo>
                  <a:lnTo>
                    <a:pt x="0" y="19342"/>
                  </a:lnTo>
                  <a:lnTo>
                    <a:pt x="0" y="29806"/>
                  </a:lnTo>
                  <a:lnTo>
                    <a:pt x="17115867" y="29806"/>
                  </a:lnTo>
                  <a:lnTo>
                    <a:pt x="17115867" y="19342"/>
                  </a:lnTo>
                  <a:lnTo>
                    <a:pt x="17115867" y="10477"/>
                  </a:lnTo>
                  <a:lnTo>
                    <a:pt x="17115867" y="0"/>
                  </a:lnTo>
                  <a:close/>
                </a:path>
              </a:pathLst>
            </a:custGeom>
            <a:solidFill>
              <a:srgbClr val="E5E5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77447" y="3359440"/>
              <a:ext cx="17109440" cy="20955"/>
            </a:xfrm>
            <a:custGeom>
              <a:avLst/>
              <a:gdLst/>
              <a:ahLst/>
              <a:cxnLst/>
              <a:rect l="l" t="t" r="r" b="b"/>
              <a:pathLst>
                <a:path w="17109440" h="20954">
                  <a:moveTo>
                    <a:pt x="0" y="10470"/>
                  </a:moveTo>
                  <a:lnTo>
                    <a:pt x="2231881" y="10470"/>
                  </a:lnTo>
                </a:path>
                <a:path w="17109440" h="20954">
                  <a:moveTo>
                    <a:pt x="17109359" y="0"/>
                  </a:moveTo>
                  <a:lnTo>
                    <a:pt x="17109359" y="20941"/>
                  </a:lnTo>
                </a:path>
              </a:pathLst>
            </a:custGeom>
            <a:ln w="20941">
              <a:solidFill>
                <a:srgbClr val="E5E5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77447" y="2293123"/>
              <a:ext cx="17116425" cy="8159750"/>
            </a:xfrm>
            <a:custGeom>
              <a:avLst/>
              <a:gdLst/>
              <a:ahLst/>
              <a:cxnLst/>
              <a:rect l="l" t="t" r="r" b="b"/>
              <a:pathLst>
                <a:path w="17116425" h="8159750">
                  <a:moveTo>
                    <a:pt x="10470" y="0"/>
                  </a:moveTo>
                  <a:lnTo>
                    <a:pt x="10470" y="8159268"/>
                  </a:lnTo>
                </a:path>
                <a:path w="17116425" h="8159750">
                  <a:moveTo>
                    <a:pt x="17105395" y="0"/>
                  </a:moveTo>
                  <a:lnTo>
                    <a:pt x="17105395" y="8159268"/>
                  </a:lnTo>
                </a:path>
                <a:path w="17116425" h="8159750">
                  <a:moveTo>
                    <a:pt x="0" y="10470"/>
                  </a:moveTo>
                  <a:lnTo>
                    <a:pt x="17115866" y="10470"/>
                  </a:lnTo>
                </a:path>
                <a:path w="17116425" h="8159750">
                  <a:moveTo>
                    <a:pt x="0" y="8148797"/>
                  </a:moveTo>
                  <a:lnTo>
                    <a:pt x="17115866" y="8148797"/>
                  </a:lnTo>
                </a:path>
              </a:pathLst>
            </a:custGeom>
            <a:ln w="20941">
              <a:solidFill>
                <a:srgbClr val="008E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7091490" y="9581413"/>
              <a:ext cx="749300" cy="486409"/>
            </a:xfrm>
            <a:custGeom>
              <a:avLst/>
              <a:gdLst/>
              <a:ahLst/>
              <a:cxnLst/>
              <a:rect l="l" t="t" r="r" b="b"/>
              <a:pathLst>
                <a:path w="749300" h="486409">
                  <a:moveTo>
                    <a:pt x="4102" y="486145"/>
                  </a:moveTo>
                  <a:lnTo>
                    <a:pt x="0" y="486145"/>
                  </a:lnTo>
                  <a:lnTo>
                    <a:pt x="0" y="0"/>
                  </a:lnTo>
                  <a:lnTo>
                    <a:pt x="748705" y="0"/>
                  </a:lnTo>
                  <a:lnTo>
                    <a:pt x="748705" y="486145"/>
                  </a:lnTo>
                  <a:lnTo>
                    <a:pt x="4102" y="486145"/>
                  </a:lnTo>
                  <a:close/>
                </a:path>
                <a:path w="749300" h="486409">
                  <a:moveTo>
                    <a:pt x="738448" y="477940"/>
                  </a:moveTo>
                  <a:lnTo>
                    <a:pt x="738448" y="6153"/>
                  </a:lnTo>
                  <a:lnTo>
                    <a:pt x="10256" y="6153"/>
                  </a:lnTo>
                  <a:lnTo>
                    <a:pt x="10256" y="477940"/>
                  </a:lnTo>
                  <a:lnTo>
                    <a:pt x="738448" y="477940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452505" y="9544490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09">
                  <a:moveTo>
                    <a:pt x="0" y="14358"/>
                  </a:moveTo>
                  <a:lnTo>
                    <a:pt x="0" y="7179"/>
                  </a:lnTo>
                  <a:lnTo>
                    <a:pt x="4786" y="0"/>
                  </a:lnTo>
                  <a:lnTo>
                    <a:pt x="14358" y="0"/>
                  </a:lnTo>
                  <a:lnTo>
                    <a:pt x="21538" y="0"/>
                  </a:lnTo>
                  <a:lnTo>
                    <a:pt x="28717" y="7179"/>
                  </a:lnTo>
                  <a:lnTo>
                    <a:pt x="28717" y="14358"/>
                  </a:lnTo>
                  <a:lnTo>
                    <a:pt x="28717" y="23931"/>
                  </a:lnTo>
                  <a:lnTo>
                    <a:pt x="21538" y="28717"/>
                  </a:lnTo>
                  <a:lnTo>
                    <a:pt x="4786" y="28717"/>
                  </a:lnTo>
                  <a:lnTo>
                    <a:pt x="0" y="23931"/>
                  </a:lnTo>
                  <a:lnTo>
                    <a:pt x="0" y="14358"/>
                  </a:lnTo>
                  <a:close/>
                </a:path>
                <a:path w="29209" h="29209">
                  <a:moveTo>
                    <a:pt x="4786" y="14358"/>
                  </a:moveTo>
                  <a:lnTo>
                    <a:pt x="4786" y="19144"/>
                  </a:lnTo>
                  <a:lnTo>
                    <a:pt x="9572" y="23931"/>
                  </a:lnTo>
                  <a:lnTo>
                    <a:pt x="14358" y="23931"/>
                  </a:lnTo>
                  <a:lnTo>
                    <a:pt x="19144" y="23931"/>
                  </a:lnTo>
                  <a:lnTo>
                    <a:pt x="21538" y="19144"/>
                  </a:lnTo>
                  <a:lnTo>
                    <a:pt x="21538" y="9572"/>
                  </a:lnTo>
                  <a:lnTo>
                    <a:pt x="19144" y="7179"/>
                  </a:lnTo>
                  <a:lnTo>
                    <a:pt x="9572" y="7179"/>
                  </a:lnTo>
                  <a:lnTo>
                    <a:pt x="4786" y="9572"/>
                  </a:lnTo>
                  <a:lnTo>
                    <a:pt x="4786" y="14358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6921234" y="9526030"/>
              <a:ext cx="1089660" cy="619760"/>
            </a:xfrm>
            <a:custGeom>
              <a:avLst/>
              <a:gdLst/>
              <a:ahLst/>
              <a:cxnLst/>
              <a:rect l="l" t="t" r="r" b="b"/>
              <a:pathLst>
                <a:path w="1089659" h="619759">
                  <a:moveTo>
                    <a:pt x="973128" y="562484"/>
                  </a:moveTo>
                  <a:lnTo>
                    <a:pt x="973128" y="263083"/>
                  </a:lnTo>
                  <a:lnTo>
                    <a:pt x="973128" y="109337"/>
                  </a:lnTo>
                  <a:lnTo>
                    <a:pt x="973128" y="52694"/>
                  </a:lnTo>
                  <a:lnTo>
                    <a:pt x="973128" y="44602"/>
                  </a:lnTo>
                  <a:lnTo>
                    <a:pt x="969268" y="27179"/>
                  </a:lnTo>
                  <a:lnTo>
                    <a:pt x="958926" y="13009"/>
                  </a:lnTo>
                  <a:lnTo>
                    <a:pt x="943952" y="3484"/>
                  </a:lnTo>
                  <a:lnTo>
                    <a:pt x="926200" y="0"/>
                  </a:lnTo>
                  <a:lnTo>
                    <a:pt x="484981" y="0"/>
                  </a:lnTo>
                  <a:lnTo>
                    <a:pt x="258409" y="0"/>
                  </a:lnTo>
                  <a:lnTo>
                    <a:pt x="174936" y="0"/>
                  </a:lnTo>
                  <a:lnTo>
                    <a:pt x="163011" y="0"/>
                  </a:lnTo>
                  <a:lnTo>
                    <a:pt x="145645" y="3484"/>
                  </a:lnTo>
                  <a:lnTo>
                    <a:pt x="131520" y="13009"/>
                  </a:lnTo>
                  <a:lnTo>
                    <a:pt x="122026" y="27179"/>
                  </a:lnTo>
                  <a:lnTo>
                    <a:pt x="118553" y="44602"/>
                  </a:lnTo>
                  <a:lnTo>
                    <a:pt x="118553" y="344002"/>
                  </a:lnTo>
                  <a:lnTo>
                    <a:pt x="118553" y="497749"/>
                  </a:lnTo>
                  <a:lnTo>
                    <a:pt x="118553" y="554392"/>
                  </a:lnTo>
                  <a:lnTo>
                    <a:pt x="118553" y="562484"/>
                  </a:lnTo>
                  <a:lnTo>
                    <a:pt x="50014" y="562484"/>
                  </a:lnTo>
                  <a:lnTo>
                    <a:pt x="14819" y="562484"/>
                  </a:lnTo>
                  <a:lnTo>
                    <a:pt x="1852" y="562484"/>
                  </a:lnTo>
                  <a:lnTo>
                    <a:pt x="0" y="562484"/>
                  </a:lnTo>
                  <a:lnTo>
                    <a:pt x="0" y="572396"/>
                  </a:lnTo>
                  <a:lnTo>
                    <a:pt x="0" y="574874"/>
                  </a:lnTo>
                  <a:lnTo>
                    <a:pt x="1736" y="588347"/>
                  </a:lnTo>
                  <a:lnTo>
                    <a:pt x="33381" y="616340"/>
                  </a:lnTo>
                  <a:lnTo>
                    <a:pt x="69156" y="619476"/>
                  </a:lnTo>
                  <a:lnTo>
                    <a:pt x="618894" y="619476"/>
                  </a:lnTo>
                  <a:lnTo>
                    <a:pt x="901193" y="619476"/>
                  </a:lnTo>
                  <a:lnTo>
                    <a:pt x="1005197" y="619476"/>
                  </a:lnTo>
                  <a:lnTo>
                    <a:pt x="1020055" y="619476"/>
                  </a:lnTo>
                  <a:lnTo>
                    <a:pt x="1032945" y="619360"/>
                  </a:lnTo>
                  <a:lnTo>
                    <a:pt x="1075666" y="606931"/>
                  </a:lnTo>
                  <a:lnTo>
                    <a:pt x="1089211" y="574874"/>
                  </a:lnTo>
                  <a:lnTo>
                    <a:pt x="1089211" y="572396"/>
                  </a:lnTo>
                  <a:lnTo>
                    <a:pt x="1089211" y="562484"/>
                  </a:lnTo>
                  <a:lnTo>
                    <a:pt x="973128" y="562484"/>
                  </a:lnTo>
                  <a:close/>
                </a:path>
                <a:path w="1089659" h="619759">
                  <a:moveTo>
                    <a:pt x="130903" y="44602"/>
                  </a:moveTo>
                  <a:lnTo>
                    <a:pt x="133488" y="32212"/>
                  </a:lnTo>
                  <a:lnTo>
                    <a:pt x="140473" y="21681"/>
                  </a:lnTo>
                  <a:lnTo>
                    <a:pt x="150700" y="13938"/>
                  </a:lnTo>
                  <a:lnTo>
                    <a:pt x="163011" y="9911"/>
                  </a:lnTo>
                  <a:lnTo>
                    <a:pt x="604230" y="9911"/>
                  </a:lnTo>
                  <a:lnTo>
                    <a:pt x="830801" y="9911"/>
                  </a:lnTo>
                  <a:lnTo>
                    <a:pt x="914275" y="9911"/>
                  </a:lnTo>
                  <a:lnTo>
                    <a:pt x="926200" y="9911"/>
                  </a:lnTo>
                  <a:lnTo>
                    <a:pt x="939939" y="13938"/>
                  </a:lnTo>
                  <a:lnTo>
                    <a:pt x="950899" y="21681"/>
                  </a:lnTo>
                  <a:lnTo>
                    <a:pt x="958154" y="32212"/>
                  </a:lnTo>
                  <a:lnTo>
                    <a:pt x="960778" y="44602"/>
                  </a:lnTo>
                  <a:lnTo>
                    <a:pt x="960778" y="344002"/>
                  </a:lnTo>
                  <a:lnTo>
                    <a:pt x="960778" y="497749"/>
                  </a:lnTo>
                  <a:lnTo>
                    <a:pt x="960778" y="554392"/>
                  </a:lnTo>
                  <a:lnTo>
                    <a:pt x="960778" y="562484"/>
                  </a:lnTo>
                  <a:lnTo>
                    <a:pt x="481006" y="562484"/>
                  </a:lnTo>
                  <a:lnTo>
                    <a:pt x="234637" y="562484"/>
                  </a:lnTo>
                  <a:lnTo>
                    <a:pt x="143869" y="562484"/>
                  </a:lnTo>
                  <a:lnTo>
                    <a:pt x="130903" y="562484"/>
                  </a:lnTo>
                  <a:lnTo>
                    <a:pt x="130903" y="44602"/>
                  </a:lnTo>
                  <a:close/>
                </a:path>
                <a:path w="1089659" h="619759">
                  <a:moveTo>
                    <a:pt x="669334" y="572396"/>
                  </a:moveTo>
                  <a:lnTo>
                    <a:pt x="666864" y="574874"/>
                  </a:lnTo>
                  <a:lnTo>
                    <a:pt x="664394" y="577351"/>
                  </a:lnTo>
                  <a:lnTo>
                    <a:pt x="661924" y="577351"/>
                  </a:lnTo>
                  <a:lnTo>
                    <a:pt x="427287" y="577351"/>
                  </a:lnTo>
                  <a:lnTo>
                    <a:pt x="422347" y="574874"/>
                  </a:lnTo>
                  <a:lnTo>
                    <a:pt x="422347" y="572396"/>
                  </a:lnTo>
                  <a:lnTo>
                    <a:pt x="669334" y="572396"/>
                  </a:lnTo>
                  <a:close/>
                </a:path>
                <a:path w="1089659" h="619759">
                  <a:moveTo>
                    <a:pt x="1076862" y="574874"/>
                  </a:moveTo>
                  <a:lnTo>
                    <a:pt x="1053745" y="605383"/>
                  </a:lnTo>
                  <a:lnTo>
                    <a:pt x="1020055" y="609564"/>
                  </a:lnTo>
                  <a:lnTo>
                    <a:pt x="470316" y="609564"/>
                  </a:lnTo>
                  <a:lnTo>
                    <a:pt x="188018" y="609564"/>
                  </a:lnTo>
                  <a:lnTo>
                    <a:pt x="84014" y="609564"/>
                  </a:lnTo>
                  <a:lnTo>
                    <a:pt x="69156" y="609564"/>
                  </a:lnTo>
                  <a:lnTo>
                    <a:pt x="58119" y="609100"/>
                  </a:lnTo>
                  <a:lnTo>
                    <a:pt x="17289" y="592219"/>
                  </a:lnTo>
                  <a:lnTo>
                    <a:pt x="12349" y="574874"/>
                  </a:lnTo>
                  <a:lnTo>
                    <a:pt x="12349" y="572396"/>
                  </a:lnTo>
                  <a:lnTo>
                    <a:pt x="240812" y="572396"/>
                  </a:lnTo>
                  <a:lnTo>
                    <a:pt x="358130" y="572396"/>
                  </a:lnTo>
                  <a:lnTo>
                    <a:pt x="401353" y="572396"/>
                  </a:lnTo>
                  <a:lnTo>
                    <a:pt x="407528" y="572396"/>
                  </a:lnTo>
                  <a:lnTo>
                    <a:pt x="411696" y="579287"/>
                  </a:lnTo>
                  <a:lnTo>
                    <a:pt x="416790" y="584785"/>
                  </a:lnTo>
                  <a:lnTo>
                    <a:pt x="422810" y="588425"/>
                  </a:lnTo>
                  <a:lnTo>
                    <a:pt x="429757" y="589741"/>
                  </a:lnTo>
                  <a:lnTo>
                    <a:pt x="563979" y="589741"/>
                  </a:lnTo>
                  <a:lnTo>
                    <a:pt x="632903" y="589741"/>
                  </a:lnTo>
                  <a:lnTo>
                    <a:pt x="658297" y="589741"/>
                  </a:lnTo>
                  <a:lnTo>
                    <a:pt x="661924" y="589741"/>
                  </a:lnTo>
                  <a:lnTo>
                    <a:pt x="668832" y="588425"/>
                  </a:lnTo>
                  <a:lnTo>
                    <a:pt x="674582" y="584785"/>
                  </a:lnTo>
                  <a:lnTo>
                    <a:pt x="678943" y="579287"/>
                  </a:lnTo>
                  <a:lnTo>
                    <a:pt x="681683" y="572396"/>
                  </a:lnTo>
                  <a:lnTo>
                    <a:pt x="910146" y="572396"/>
                  </a:lnTo>
                  <a:lnTo>
                    <a:pt x="1027465" y="572396"/>
                  </a:lnTo>
                  <a:lnTo>
                    <a:pt x="1070687" y="572396"/>
                  </a:lnTo>
                  <a:lnTo>
                    <a:pt x="1076862" y="572396"/>
                  </a:lnTo>
                  <a:lnTo>
                    <a:pt x="1076862" y="574874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509327" y="2318175"/>
              <a:ext cx="14871065" cy="7953375"/>
            </a:xfrm>
            <a:custGeom>
              <a:avLst/>
              <a:gdLst/>
              <a:ahLst/>
              <a:cxnLst/>
              <a:rect l="l" t="t" r="r" b="b"/>
              <a:pathLst>
                <a:path w="14871065" h="7953375">
                  <a:moveTo>
                    <a:pt x="4445051" y="7771854"/>
                  </a:moveTo>
                  <a:lnTo>
                    <a:pt x="4427461" y="7751940"/>
                  </a:lnTo>
                  <a:lnTo>
                    <a:pt x="4427461" y="7769314"/>
                  </a:lnTo>
                  <a:lnTo>
                    <a:pt x="4427461" y="7774394"/>
                  </a:lnTo>
                  <a:lnTo>
                    <a:pt x="4422445" y="7774394"/>
                  </a:lnTo>
                  <a:lnTo>
                    <a:pt x="4422445" y="7769314"/>
                  </a:lnTo>
                  <a:lnTo>
                    <a:pt x="4423702" y="7768044"/>
                  </a:lnTo>
                  <a:lnTo>
                    <a:pt x="4426204" y="7768044"/>
                  </a:lnTo>
                  <a:lnTo>
                    <a:pt x="4427461" y="7769314"/>
                  </a:lnTo>
                  <a:lnTo>
                    <a:pt x="4427461" y="7751940"/>
                  </a:lnTo>
                  <a:lnTo>
                    <a:pt x="4404855" y="7771854"/>
                  </a:lnTo>
                  <a:lnTo>
                    <a:pt x="4406404" y="7779474"/>
                  </a:lnTo>
                  <a:lnTo>
                    <a:pt x="4410659" y="7785824"/>
                  </a:lnTo>
                  <a:lnTo>
                    <a:pt x="4417047" y="7789634"/>
                  </a:lnTo>
                  <a:lnTo>
                    <a:pt x="4424946" y="7790904"/>
                  </a:lnTo>
                  <a:lnTo>
                    <a:pt x="4432859" y="7789634"/>
                  </a:lnTo>
                  <a:lnTo>
                    <a:pt x="4439247" y="7785824"/>
                  </a:lnTo>
                  <a:lnTo>
                    <a:pt x="4443501" y="7779474"/>
                  </a:lnTo>
                  <a:lnTo>
                    <a:pt x="4444543" y="7774394"/>
                  </a:lnTo>
                  <a:lnTo>
                    <a:pt x="4445051" y="7771854"/>
                  </a:lnTo>
                  <a:close/>
                </a:path>
                <a:path w="14871065" h="7953375">
                  <a:moveTo>
                    <a:pt x="4445051" y="7586434"/>
                  </a:moveTo>
                  <a:lnTo>
                    <a:pt x="4427461" y="7567790"/>
                  </a:lnTo>
                  <a:lnTo>
                    <a:pt x="4427461" y="7585164"/>
                  </a:lnTo>
                  <a:lnTo>
                    <a:pt x="4427461" y="7590244"/>
                  </a:lnTo>
                  <a:lnTo>
                    <a:pt x="4422445" y="7590244"/>
                  </a:lnTo>
                  <a:lnTo>
                    <a:pt x="4422445" y="7585164"/>
                  </a:lnTo>
                  <a:lnTo>
                    <a:pt x="4423702" y="7583894"/>
                  </a:lnTo>
                  <a:lnTo>
                    <a:pt x="4426204" y="7583894"/>
                  </a:lnTo>
                  <a:lnTo>
                    <a:pt x="4427461" y="7585164"/>
                  </a:lnTo>
                  <a:lnTo>
                    <a:pt x="4427461" y="7567790"/>
                  </a:lnTo>
                  <a:lnTo>
                    <a:pt x="4404855" y="7586434"/>
                  </a:lnTo>
                  <a:lnTo>
                    <a:pt x="4406404" y="7595324"/>
                  </a:lnTo>
                  <a:lnTo>
                    <a:pt x="4410659" y="7601674"/>
                  </a:lnTo>
                  <a:lnTo>
                    <a:pt x="4417047" y="7605484"/>
                  </a:lnTo>
                  <a:lnTo>
                    <a:pt x="4424946" y="7606754"/>
                  </a:lnTo>
                  <a:lnTo>
                    <a:pt x="4432859" y="7605484"/>
                  </a:lnTo>
                  <a:lnTo>
                    <a:pt x="4439247" y="7601674"/>
                  </a:lnTo>
                  <a:lnTo>
                    <a:pt x="4443501" y="7595324"/>
                  </a:lnTo>
                  <a:lnTo>
                    <a:pt x="4444390" y="7590244"/>
                  </a:lnTo>
                  <a:lnTo>
                    <a:pt x="4445051" y="7586434"/>
                  </a:lnTo>
                  <a:close/>
                </a:path>
                <a:path w="14871065" h="7953375">
                  <a:moveTo>
                    <a:pt x="4445051" y="7402284"/>
                  </a:moveTo>
                  <a:lnTo>
                    <a:pt x="4427461" y="7383640"/>
                  </a:lnTo>
                  <a:lnTo>
                    <a:pt x="4427461" y="7401014"/>
                  </a:lnTo>
                  <a:lnTo>
                    <a:pt x="4427461" y="7406094"/>
                  </a:lnTo>
                  <a:lnTo>
                    <a:pt x="4422445" y="7406094"/>
                  </a:lnTo>
                  <a:lnTo>
                    <a:pt x="4422445" y="7401014"/>
                  </a:lnTo>
                  <a:lnTo>
                    <a:pt x="4423702" y="7399744"/>
                  </a:lnTo>
                  <a:lnTo>
                    <a:pt x="4426204" y="7399744"/>
                  </a:lnTo>
                  <a:lnTo>
                    <a:pt x="4427461" y="7401014"/>
                  </a:lnTo>
                  <a:lnTo>
                    <a:pt x="4427461" y="7383640"/>
                  </a:lnTo>
                  <a:lnTo>
                    <a:pt x="4404855" y="7402284"/>
                  </a:lnTo>
                  <a:lnTo>
                    <a:pt x="4406404" y="7411174"/>
                  </a:lnTo>
                  <a:lnTo>
                    <a:pt x="4410659" y="7417524"/>
                  </a:lnTo>
                  <a:lnTo>
                    <a:pt x="4417047" y="7421334"/>
                  </a:lnTo>
                  <a:lnTo>
                    <a:pt x="4424946" y="7423874"/>
                  </a:lnTo>
                  <a:lnTo>
                    <a:pt x="4432859" y="7421334"/>
                  </a:lnTo>
                  <a:lnTo>
                    <a:pt x="4439247" y="7417524"/>
                  </a:lnTo>
                  <a:lnTo>
                    <a:pt x="4443501" y="7411174"/>
                  </a:lnTo>
                  <a:lnTo>
                    <a:pt x="4444390" y="7406094"/>
                  </a:lnTo>
                  <a:lnTo>
                    <a:pt x="4445051" y="7402284"/>
                  </a:lnTo>
                  <a:close/>
                </a:path>
                <a:path w="14871065" h="7953375">
                  <a:moveTo>
                    <a:pt x="4445051" y="7219404"/>
                  </a:moveTo>
                  <a:lnTo>
                    <a:pt x="4427461" y="7199897"/>
                  </a:lnTo>
                  <a:lnTo>
                    <a:pt x="4427461" y="7218134"/>
                  </a:lnTo>
                  <a:lnTo>
                    <a:pt x="4427461" y="7223214"/>
                  </a:lnTo>
                  <a:lnTo>
                    <a:pt x="4422445" y="7223214"/>
                  </a:lnTo>
                  <a:lnTo>
                    <a:pt x="4422445" y="7218134"/>
                  </a:lnTo>
                  <a:lnTo>
                    <a:pt x="4423702" y="7216864"/>
                  </a:lnTo>
                  <a:lnTo>
                    <a:pt x="4426204" y="7216864"/>
                  </a:lnTo>
                  <a:lnTo>
                    <a:pt x="4427461" y="7218134"/>
                  </a:lnTo>
                  <a:lnTo>
                    <a:pt x="4427461" y="7199897"/>
                  </a:lnTo>
                  <a:lnTo>
                    <a:pt x="4404855" y="7219404"/>
                  </a:lnTo>
                  <a:lnTo>
                    <a:pt x="4406404" y="7227024"/>
                  </a:lnTo>
                  <a:lnTo>
                    <a:pt x="4410659" y="7233374"/>
                  </a:lnTo>
                  <a:lnTo>
                    <a:pt x="4417047" y="7237184"/>
                  </a:lnTo>
                  <a:lnTo>
                    <a:pt x="4424946" y="7239724"/>
                  </a:lnTo>
                  <a:lnTo>
                    <a:pt x="4432859" y="7237184"/>
                  </a:lnTo>
                  <a:lnTo>
                    <a:pt x="4439247" y="7233374"/>
                  </a:lnTo>
                  <a:lnTo>
                    <a:pt x="4443501" y="7227024"/>
                  </a:lnTo>
                  <a:lnTo>
                    <a:pt x="4444276" y="7223214"/>
                  </a:lnTo>
                  <a:lnTo>
                    <a:pt x="4445051" y="7219404"/>
                  </a:lnTo>
                  <a:close/>
                </a:path>
                <a:path w="14871065" h="7953375">
                  <a:moveTo>
                    <a:pt x="4529239" y="7771854"/>
                  </a:moveTo>
                  <a:lnTo>
                    <a:pt x="4528566" y="7768044"/>
                  </a:lnTo>
                  <a:lnTo>
                    <a:pt x="4527689" y="7762964"/>
                  </a:lnTo>
                  <a:lnTo>
                    <a:pt x="4523422" y="7757884"/>
                  </a:lnTo>
                  <a:lnTo>
                    <a:pt x="4517047" y="7752804"/>
                  </a:lnTo>
                  <a:lnTo>
                    <a:pt x="4511649" y="7751940"/>
                  </a:lnTo>
                  <a:lnTo>
                    <a:pt x="4511649" y="7769314"/>
                  </a:lnTo>
                  <a:lnTo>
                    <a:pt x="4511649" y="7774394"/>
                  </a:lnTo>
                  <a:lnTo>
                    <a:pt x="4506620" y="7774394"/>
                  </a:lnTo>
                  <a:lnTo>
                    <a:pt x="4506620" y="7769314"/>
                  </a:lnTo>
                  <a:lnTo>
                    <a:pt x="4507877" y="7768044"/>
                  </a:lnTo>
                  <a:lnTo>
                    <a:pt x="4510392" y="7768044"/>
                  </a:lnTo>
                  <a:lnTo>
                    <a:pt x="4511649" y="7769314"/>
                  </a:lnTo>
                  <a:lnTo>
                    <a:pt x="4511649" y="7751940"/>
                  </a:lnTo>
                  <a:lnTo>
                    <a:pt x="4489031" y="7771854"/>
                  </a:lnTo>
                  <a:lnTo>
                    <a:pt x="4490580" y="7779474"/>
                  </a:lnTo>
                  <a:lnTo>
                    <a:pt x="4494847" y="7785824"/>
                  </a:lnTo>
                  <a:lnTo>
                    <a:pt x="4501223" y="7789634"/>
                  </a:lnTo>
                  <a:lnTo>
                    <a:pt x="4509135" y="7790904"/>
                  </a:lnTo>
                  <a:lnTo>
                    <a:pt x="4517047" y="7789634"/>
                  </a:lnTo>
                  <a:lnTo>
                    <a:pt x="4523422" y="7785824"/>
                  </a:lnTo>
                  <a:lnTo>
                    <a:pt x="4527689" y="7779474"/>
                  </a:lnTo>
                  <a:lnTo>
                    <a:pt x="4528718" y="7774394"/>
                  </a:lnTo>
                  <a:lnTo>
                    <a:pt x="4529239" y="7771854"/>
                  </a:lnTo>
                  <a:close/>
                </a:path>
                <a:path w="14871065" h="7953375">
                  <a:moveTo>
                    <a:pt x="4529239" y="7586434"/>
                  </a:moveTo>
                  <a:lnTo>
                    <a:pt x="4528718" y="7583894"/>
                  </a:lnTo>
                  <a:lnTo>
                    <a:pt x="4527689" y="7578814"/>
                  </a:lnTo>
                  <a:lnTo>
                    <a:pt x="4523422" y="7572464"/>
                  </a:lnTo>
                  <a:lnTo>
                    <a:pt x="4517047" y="7568654"/>
                  </a:lnTo>
                  <a:lnTo>
                    <a:pt x="4511649" y="7567790"/>
                  </a:lnTo>
                  <a:lnTo>
                    <a:pt x="4511649" y="7585164"/>
                  </a:lnTo>
                  <a:lnTo>
                    <a:pt x="4511649" y="7590244"/>
                  </a:lnTo>
                  <a:lnTo>
                    <a:pt x="4506620" y="7590244"/>
                  </a:lnTo>
                  <a:lnTo>
                    <a:pt x="4506620" y="7585164"/>
                  </a:lnTo>
                  <a:lnTo>
                    <a:pt x="4507877" y="7583894"/>
                  </a:lnTo>
                  <a:lnTo>
                    <a:pt x="4510392" y="7583894"/>
                  </a:lnTo>
                  <a:lnTo>
                    <a:pt x="4511649" y="7585164"/>
                  </a:lnTo>
                  <a:lnTo>
                    <a:pt x="4511649" y="7567790"/>
                  </a:lnTo>
                  <a:lnTo>
                    <a:pt x="4489031" y="7586434"/>
                  </a:lnTo>
                  <a:lnTo>
                    <a:pt x="4490580" y="7595324"/>
                  </a:lnTo>
                  <a:lnTo>
                    <a:pt x="4494847" y="7601674"/>
                  </a:lnTo>
                  <a:lnTo>
                    <a:pt x="4501223" y="7605484"/>
                  </a:lnTo>
                  <a:lnTo>
                    <a:pt x="4509135" y="7606754"/>
                  </a:lnTo>
                  <a:lnTo>
                    <a:pt x="4517047" y="7605484"/>
                  </a:lnTo>
                  <a:lnTo>
                    <a:pt x="4523422" y="7601674"/>
                  </a:lnTo>
                  <a:lnTo>
                    <a:pt x="4527689" y="7595324"/>
                  </a:lnTo>
                  <a:lnTo>
                    <a:pt x="4528566" y="7590244"/>
                  </a:lnTo>
                  <a:lnTo>
                    <a:pt x="4529239" y="7586434"/>
                  </a:lnTo>
                  <a:close/>
                </a:path>
                <a:path w="14871065" h="7953375">
                  <a:moveTo>
                    <a:pt x="4529239" y="7402284"/>
                  </a:moveTo>
                  <a:lnTo>
                    <a:pt x="4528617" y="7399744"/>
                  </a:lnTo>
                  <a:lnTo>
                    <a:pt x="4527689" y="7395934"/>
                  </a:lnTo>
                  <a:lnTo>
                    <a:pt x="4523422" y="7389584"/>
                  </a:lnTo>
                  <a:lnTo>
                    <a:pt x="4517047" y="7384504"/>
                  </a:lnTo>
                  <a:lnTo>
                    <a:pt x="4511649" y="7383640"/>
                  </a:lnTo>
                  <a:lnTo>
                    <a:pt x="4511649" y="7401014"/>
                  </a:lnTo>
                  <a:lnTo>
                    <a:pt x="4511649" y="7406094"/>
                  </a:lnTo>
                  <a:lnTo>
                    <a:pt x="4506620" y="7406094"/>
                  </a:lnTo>
                  <a:lnTo>
                    <a:pt x="4506620" y="7401014"/>
                  </a:lnTo>
                  <a:lnTo>
                    <a:pt x="4507877" y="7399744"/>
                  </a:lnTo>
                  <a:lnTo>
                    <a:pt x="4510392" y="7399744"/>
                  </a:lnTo>
                  <a:lnTo>
                    <a:pt x="4511649" y="7401014"/>
                  </a:lnTo>
                  <a:lnTo>
                    <a:pt x="4511649" y="7383640"/>
                  </a:lnTo>
                  <a:lnTo>
                    <a:pt x="4489031" y="7402284"/>
                  </a:lnTo>
                  <a:lnTo>
                    <a:pt x="4490580" y="7411174"/>
                  </a:lnTo>
                  <a:lnTo>
                    <a:pt x="4494847" y="7417524"/>
                  </a:lnTo>
                  <a:lnTo>
                    <a:pt x="4501223" y="7421334"/>
                  </a:lnTo>
                  <a:lnTo>
                    <a:pt x="4509135" y="7423874"/>
                  </a:lnTo>
                  <a:lnTo>
                    <a:pt x="4517047" y="7421334"/>
                  </a:lnTo>
                  <a:lnTo>
                    <a:pt x="4523422" y="7417524"/>
                  </a:lnTo>
                  <a:lnTo>
                    <a:pt x="4527689" y="7411174"/>
                  </a:lnTo>
                  <a:lnTo>
                    <a:pt x="4528566" y="7406094"/>
                  </a:lnTo>
                  <a:lnTo>
                    <a:pt x="4529239" y="7402284"/>
                  </a:lnTo>
                  <a:close/>
                </a:path>
                <a:path w="14871065" h="7953375">
                  <a:moveTo>
                    <a:pt x="4529239" y="7219404"/>
                  </a:moveTo>
                  <a:lnTo>
                    <a:pt x="4528718" y="7216864"/>
                  </a:lnTo>
                  <a:lnTo>
                    <a:pt x="4527689" y="7211784"/>
                  </a:lnTo>
                  <a:lnTo>
                    <a:pt x="4523422" y="7205434"/>
                  </a:lnTo>
                  <a:lnTo>
                    <a:pt x="4517047" y="7201624"/>
                  </a:lnTo>
                  <a:lnTo>
                    <a:pt x="4511649" y="7199897"/>
                  </a:lnTo>
                  <a:lnTo>
                    <a:pt x="4511649" y="7218134"/>
                  </a:lnTo>
                  <a:lnTo>
                    <a:pt x="4511649" y="7223214"/>
                  </a:lnTo>
                  <a:lnTo>
                    <a:pt x="4506620" y="7223214"/>
                  </a:lnTo>
                  <a:lnTo>
                    <a:pt x="4506620" y="7218134"/>
                  </a:lnTo>
                  <a:lnTo>
                    <a:pt x="4507877" y="7216864"/>
                  </a:lnTo>
                  <a:lnTo>
                    <a:pt x="4510392" y="7216864"/>
                  </a:lnTo>
                  <a:lnTo>
                    <a:pt x="4511649" y="7218134"/>
                  </a:lnTo>
                  <a:lnTo>
                    <a:pt x="4511649" y="7199897"/>
                  </a:lnTo>
                  <a:lnTo>
                    <a:pt x="4489031" y="7219404"/>
                  </a:lnTo>
                  <a:lnTo>
                    <a:pt x="4490580" y="7227024"/>
                  </a:lnTo>
                  <a:lnTo>
                    <a:pt x="4494847" y="7233374"/>
                  </a:lnTo>
                  <a:lnTo>
                    <a:pt x="4501223" y="7237184"/>
                  </a:lnTo>
                  <a:lnTo>
                    <a:pt x="4509135" y="7239724"/>
                  </a:lnTo>
                  <a:lnTo>
                    <a:pt x="4517047" y="7237184"/>
                  </a:lnTo>
                  <a:lnTo>
                    <a:pt x="4523422" y="7233374"/>
                  </a:lnTo>
                  <a:lnTo>
                    <a:pt x="4527689" y="7227024"/>
                  </a:lnTo>
                  <a:lnTo>
                    <a:pt x="4528464" y="7223214"/>
                  </a:lnTo>
                  <a:lnTo>
                    <a:pt x="4529239" y="7219404"/>
                  </a:lnTo>
                  <a:close/>
                </a:path>
                <a:path w="14871065" h="7953375">
                  <a:moveTo>
                    <a:pt x="4613414" y="7771854"/>
                  </a:moveTo>
                  <a:lnTo>
                    <a:pt x="4597082" y="7752143"/>
                  </a:lnTo>
                  <a:lnTo>
                    <a:pt x="4597082" y="7769314"/>
                  </a:lnTo>
                  <a:lnTo>
                    <a:pt x="4597082" y="7774394"/>
                  </a:lnTo>
                  <a:lnTo>
                    <a:pt x="4590796" y="7774394"/>
                  </a:lnTo>
                  <a:lnTo>
                    <a:pt x="4590796" y="7769314"/>
                  </a:lnTo>
                  <a:lnTo>
                    <a:pt x="4592053" y="7768044"/>
                  </a:lnTo>
                  <a:lnTo>
                    <a:pt x="4595825" y="7768044"/>
                  </a:lnTo>
                  <a:lnTo>
                    <a:pt x="4597082" y="7769314"/>
                  </a:lnTo>
                  <a:lnTo>
                    <a:pt x="4597082" y="7752143"/>
                  </a:lnTo>
                  <a:lnTo>
                    <a:pt x="4573206" y="7771854"/>
                  </a:lnTo>
                  <a:lnTo>
                    <a:pt x="4574756" y="7779474"/>
                  </a:lnTo>
                  <a:lnTo>
                    <a:pt x="4579023" y="7785824"/>
                  </a:lnTo>
                  <a:lnTo>
                    <a:pt x="4585398" y="7789634"/>
                  </a:lnTo>
                  <a:lnTo>
                    <a:pt x="4593310" y="7790904"/>
                  </a:lnTo>
                  <a:lnTo>
                    <a:pt x="4601222" y="7789634"/>
                  </a:lnTo>
                  <a:lnTo>
                    <a:pt x="4607611" y="7785824"/>
                  </a:lnTo>
                  <a:lnTo>
                    <a:pt x="4611865" y="7779474"/>
                  </a:lnTo>
                  <a:lnTo>
                    <a:pt x="4612894" y="7774394"/>
                  </a:lnTo>
                  <a:lnTo>
                    <a:pt x="4613414" y="7771854"/>
                  </a:lnTo>
                  <a:close/>
                </a:path>
                <a:path w="14871065" h="7953375">
                  <a:moveTo>
                    <a:pt x="4613414" y="7586434"/>
                  </a:moveTo>
                  <a:lnTo>
                    <a:pt x="4612894" y="7583894"/>
                  </a:lnTo>
                  <a:lnTo>
                    <a:pt x="4611865" y="7578814"/>
                  </a:lnTo>
                  <a:lnTo>
                    <a:pt x="4607611" y="7572464"/>
                  </a:lnTo>
                  <a:lnTo>
                    <a:pt x="4601222" y="7568654"/>
                  </a:lnTo>
                  <a:lnTo>
                    <a:pt x="4597082" y="7567993"/>
                  </a:lnTo>
                  <a:lnTo>
                    <a:pt x="4597082" y="7585164"/>
                  </a:lnTo>
                  <a:lnTo>
                    <a:pt x="4597082" y="7590244"/>
                  </a:lnTo>
                  <a:lnTo>
                    <a:pt x="4590796" y="7590244"/>
                  </a:lnTo>
                  <a:lnTo>
                    <a:pt x="4590796" y="7585164"/>
                  </a:lnTo>
                  <a:lnTo>
                    <a:pt x="4592053" y="7583894"/>
                  </a:lnTo>
                  <a:lnTo>
                    <a:pt x="4595825" y="7583894"/>
                  </a:lnTo>
                  <a:lnTo>
                    <a:pt x="4597082" y="7585164"/>
                  </a:lnTo>
                  <a:lnTo>
                    <a:pt x="4597082" y="7567993"/>
                  </a:lnTo>
                  <a:lnTo>
                    <a:pt x="4573206" y="7586434"/>
                  </a:lnTo>
                  <a:lnTo>
                    <a:pt x="4574756" y="7595324"/>
                  </a:lnTo>
                  <a:lnTo>
                    <a:pt x="4579023" y="7601674"/>
                  </a:lnTo>
                  <a:lnTo>
                    <a:pt x="4585398" y="7605484"/>
                  </a:lnTo>
                  <a:lnTo>
                    <a:pt x="4593310" y="7606754"/>
                  </a:lnTo>
                  <a:lnTo>
                    <a:pt x="4601222" y="7605484"/>
                  </a:lnTo>
                  <a:lnTo>
                    <a:pt x="4607611" y="7601674"/>
                  </a:lnTo>
                  <a:lnTo>
                    <a:pt x="4611865" y="7595324"/>
                  </a:lnTo>
                  <a:lnTo>
                    <a:pt x="4612754" y="7590244"/>
                  </a:lnTo>
                  <a:lnTo>
                    <a:pt x="4613414" y="7586434"/>
                  </a:lnTo>
                  <a:close/>
                </a:path>
                <a:path w="14871065" h="7953375">
                  <a:moveTo>
                    <a:pt x="4613414" y="7402284"/>
                  </a:moveTo>
                  <a:lnTo>
                    <a:pt x="4612792" y="7399744"/>
                  </a:lnTo>
                  <a:lnTo>
                    <a:pt x="4611865" y="7395934"/>
                  </a:lnTo>
                  <a:lnTo>
                    <a:pt x="4607611" y="7389584"/>
                  </a:lnTo>
                  <a:lnTo>
                    <a:pt x="4601222" y="7384504"/>
                  </a:lnTo>
                  <a:lnTo>
                    <a:pt x="4597082" y="7383843"/>
                  </a:lnTo>
                  <a:lnTo>
                    <a:pt x="4597082" y="7401014"/>
                  </a:lnTo>
                  <a:lnTo>
                    <a:pt x="4597082" y="7406094"/>
                  </a:lnTo>
                  <a:lnTo>
                    <a:pt x="4590796" y="7406094"/>
                  </a:lnTo>
                  <a:lnTo>
                    <a:pt x="4590796" y="7401014"/>
                  </a:lnTo>
                  <a:lnTo>
                    <a:pt x="4592053" y="7399744"/>
                  </a:lnTo>
                  <a:lnTo>
                    <a:pt x="4595825" y="7399744"/>
                  </a:lnTo>
                  <a:lnTo>
                    <a:pt x="4597082" y="7401014"/>
                  </a:lnTo>
                  <a:lnTo>
                    <a:pt x="4597082" y="7383843"/>
                  </a:lnTo>
                  <a:lnTo>
                    <a:pt x="4573206" y="7402284"/>
                  </a:lnTo>
                  <a:lnTo>
                    <a:pt x="4574756" y="7411174"/>
                  </a:lnTo>
                  <a:lnTo>
                    <a:pt x="4579023" y="7417524"/>
                  </a:lnTo>
                  <a:lnTo>
                    <a:pt x="4585398" y="7421334"/>
                  </a:lnTo>
                  <a:lnTo>
                    <a:pt x="4593310" y="7423874"/>
                  </a:lnTo>
                  <a:lnTo>
                    <a:pt x="4601222" y="7421334"/>
                  </a:lnTo>
                  <a:lnTo>
                    <a:pt x="4607611" y="7417524"/>
                  </a:lnTo>
                  <a:lnTo>
                    <a:pt x="4611865" y="7411174"/>
                  </a:lnTo>
                  <a:lnTo>
                    <a:pt x="4612754" y="7406094"/>
                  </a:lnTo>
                  <a:lnTo>
                    <a:pt x="4613414" y="7402284"/>
                  </a:lnTo>
                  <a:close/>
                </a:path>
                <a:path w="14871065" h="7953375">
                  <a:moveTo>
                    <a:pt x="4613414" y="7219404"/>
                  </a:moveTo>
                  <a:lnTo>
                    <a:pt x="4612894" y="7216864"/>
                  </a:lnTo>
                  <a:lnTo>
                    <a:pt x="4611865" y="7211784"/>
                  </a:lnTo>
                  <a:lnTo>
                    <a:pt x="4607611" y="7205434"/>
                  </a:lnTo>
                  <a:lnTo>
                    <a:pt x="4601222" y="7201624"/>
                  </a:lnTo>
                  <a:lnTo>
                    <a:pt x="4597082" y="7200303"/>
                  </a:lnTo>
                  <a:lnTo>
                    <a:pt x="4597082" y="7218134"/>
                  </a:lnTo>
                  <a:lnTo>
                    <a:pt x="4597082" y="7223214"/>
                  </a:lnTo>
                  <a:lnTo>
                    <a:pt x="4590796" y="7223214"/>
                  </a:lnTo>
                  <a:lnTo>
                    <a:pt x="4590796" y="7218134"/>
                  </a:lnTo>
                  <a:lnTo>
                    <a:pt x="4592053" y="7216864"/>
                  </a:lnTo>
                  <a:lnTo>
                    <a:pt x="4595825" y="7216864"/>
                  </a:lnTo>
                  <a:lnTo>
                    <a:pt x="4597082" y="7218134"/>
                  </a:lnTo>
                  <a:lnTo>
                    <a:pt x="4597082" y="7200303"/>
                  </a:lnTo>
                  <a:lnTo>
                    <a:pt x="4573206" y="7219404"/>
                  </a:lnTo>
                  <a:lnTo>
                    <a:pt x="4574756" y="7227024"/>
                  </a:lnTo>
                  <a:lnTo>
                    <a:pt x="4579023" y="7233374"/>
                  </a:lnTo>
                  <a:lnTo>
                    <a:pt x="4585398" y="7237184"/>
                  </a:lnTo>
                  <a:lnTo>
                    <a:pt x="4593310" y="7239724"/>
                  </a:lnTo>
                  <a:lnTo>
                    <a:pt x="4601222" y="7237184"/>
                  </a:lnTo>
                  <a:lnTo>
                    <a:pt x="4607611" y="7233374"/>
                  </a:lnTo>
                  <a:lnTo>
                    <a:pt x="4611865" y="7227024"/>
                  </a:lnTo>
                  <a:lnTo>
                    <a:pt x="4612640" y="7223214"/>
                  </a:lnTo>
                  <a:lnTo>
                    <a:pt x="4613414" y="7219404"/>
                  </a:lnTo>
                  <a:close/>
                </a:path>
                <a:path w="14871065" h="7953375">
                  <a:moveTo>
                    <a:pt x="4904905" y="7765504"/>
                  </a:moveTo>
                  <a:lnTo>
                    <a:pt x="4899876" y="7759154"/>
                  </a:lnTo>
                  <a:lnTo>
                    <a:pt x="4734039" y="7759154"/>
                  </a:lnTo>
                  <a:lnTo>
                    <a:pt x="4729010" y="7765504"/>
                  </a:lnTo>
                  <a:lnTo>
                    <a:pt x="4729010" y="7776934"/>
                  </a:lnTo>
                  <a:lnTo>
                    <a:pt x="4734039" y="7782014"/>
                  </a:lnTo>
                  <a:lnTo>
                    <a:pt x="4899876" y="7782014"/>
                  </a:lnTo>
                  <a:lnTo>
                    <a:pt x="4904905" y="7776934"/>
                  </a:lnTo>
                  <a:lnTo>
                    <a:pt x="4904905" y="7765504"/>
                  </a:lnTo>
                  <a:close/>
                </a:path>
                <a:path w="14871065" h="7953375">
                  <a:moveTo>
                    <a:pt x="4904905" y="7581354"/>
                  </a:moveTo>
                  <a:lnTo>
                    <a:pt x="4899876" y="7576274"/>
                  </a:lnTo>
                  <a:lnTo>
                    <a:pt x="4734039" y="7576274"/>
                  </a:lnTo>
                  <a:lnTo>
                    <a:pt x="4729010" y="7581354"/>
                  </a:lnTo>
                  <a:lnTo>
                    <a:pt x="4729010" y="7592784"/>
                  </a:lnTo>
                  <a:lnTo>
                    <a:pt x="4734039" y="7597864"/>
                  </a:lnTo>
                  <a:lnTo>
                    <a:pt x="4899876" y="7597864"/>
                  </a:lnTo>
                  <a:lnTo>
                    <a:pt x="4904905" y="7592784"/>
                  </a:lnTo>
                  <a:lnTo>
                    <a:pt x="4904905" y="7581354"/>
                  </a:lnTo>
                  <a:close/>
                </a:path>
                <a:path w="14871065" h="7953375">
                  <a:moveTo>
                    <a:pt x="4904905" y="7395934"/>
                  </a:moveTo>
                  <a:lnTo>
                    <a:pt x="4899876" y="7390854"/>
                  </a:lnTo>
                  <a:lnTo>
                    <a:pt x="4734039" y="7390854"/>
                  </a:lnTo>
                  <a:lnTo>
                    <a:pt x="4729010" y="7395934"/>
                  </a:lnTo>
                  <a:lnTo>
                    <a:pt x="4729010" y="7409904"/>
                  </a:lnTo>
                  <a:lnTo>
                    <a:pt x="4734039" y="7414984"/>
                  </a:lnTo>
                  <a:lnTo>
                    <a:pt x="4899876" y="7414984"/>
                  </a:lnTo>
                  <a:lnTo>
                    <a:pt x="4904905" y="7409904"/>
                  </a:lnTo>
                  <a:lnTo>
                    <a:pt x="4904905" y="7395934"/>
                  </a:lnTo>
                  <a:close/>
                </a:path>
                <a:path w="14871065" h="7953375">
                  <a:moveTo>
                    <a:pt x="4904905" y="7213054"/>
                  </a:moveTo>
                  <a:lnTo>
                    <a:pt x="4899876" y="7207974"/>
                  </a:lnTo>
                  <a:lnTo>
                    <a:pt x="4734039" y="7207974"/>
                  </a:lnTo>
                  <a:lnTo>
                    <a:pt x="4729010" y="7213054"/>
                  </a:lnTo>
                  <a:lnTo>
                    <a:pt x="4729010" y="7225754"/>
                  </a:lnTo>
                  <a:lnTo>
                    <a:pt x="4734039" y="7230834"/>
                  </a:lnTo>
                  <a:lnTo>
                    <a:pt x="4899876" y="7230834"/>
                  </a:lnTo>
                  <a:lnTo>
                    <a:pt x="4904905" y="7225754"/>
                  </a:lnTo>
                  <a:lnTo>
                    <a:pt x="4904905" y="7213054"/>
                  </a:lnTo>
                  <a:close/>
                </a:path>
                <a:path w="14871065" h="7953375">
                  <a:moveTo>
                    <a:pt x="4979035" y="7153364"/>
                  </a:moveTo>
                  <a:lnTo>
                    <a:pt x="4975949" y="7139394"/>
                  </a:lnTo>
                  <a:lnTo>
                    <a:pt x="4967567" y="7126694"/>
                  </a:lnTo>
                  <a:lnTo>
                    <a:pt x="4955184" y="7119074"/>
                  </a:lnTo>
                  <a:lnTo>
                    <a:pt x="4955159" y="7145744"/>
                  </a:lnTo>
                  <a:lnTo>
                    <a:pt x="4955159" y="7293064"/>
                  </a:lnTo>
                  <a:lnTo>
                    <a:pt x="4955159" y="7844244"/>
                  </a:lnTo>
                  <a:lnTo>
                    <a:pt x="4948885" y="7851864"/>
                  </a:lnTo>
                  <a:lnTo>
                    <a:pt x="4855908" y="7851864"/>
                  </a:lnTo>
                  <a:lnTo>
                    <a:pt x="4855908" y="7873454"/>
                  </a:lnTo>
                  <a:lnTo>
                    <a:pt x="4855908" y="7898854"/>
                  </a:lnTo>
                  <a:lnTo>
                    <a:pt x="4762932" y="7898854"/>
                  </a:lnTo>
                  <a:lnTo>
                    <a:pt x="4762932" y="7873454"/>
                  </a:lnTo>
                  <a:lnTo>
                    <a:pt x="4855908" y="7873454"/>
                  </a:lnTo>
                  <a:lnTo>
                    <a:pt x="4855908" y="7851864"/>
                  </a:lnTo>
                  <a:lnTo>
                    <a:pt x="4497832" y="7851864"/>
                  </a:lnTo>
                  <a:lnTo>
                    <a:pt x="4497832" y="7873454"/>
                  </a:lnTo>
                  <a:lnTo>
                    <a:pt x="4497832" y="7898854"/>
                  </a:lnTo>
                  <a:lnTo>
                    <a:pt x="4404855" y="7898854"/>
                  </a:lnTo>
                  <a:lnTo>
                    <a:pt x="4404855" y="7873454"/>
                  </a:lnTo>
                  <a:lnTo>
                    <a:pt x="4497832" y="7873454"/>
                  </a:lnTo>
                  <a:lnTo>
                    <a:pt x="4497832" y="7851864"/>
                  </a:lnTo>
                  <a:lnTo>
                    <a:pt x="4326953" y="7851864"/>
                  </a:lnTo>
                  <a:lnTo>
                    <a:pt x="4319409" y="7844244"/>
                  </a:lnTo>
                  <a:lnTo>
                    <a:pt x="4319409" y="7696924"/>
                  </a:lnTo>
                  <a:lnTo>
                    <a:pt x="4326953" y="7690574"/>
                  </a:lnTo>
                  <a:lnTo>
                    <a:pt x="4948885" y="7690574"/>
                  </a:lnTo>
                  <a:lnTo>
                    <a:pt x="4955159" y="7696924"/>
                  </a:lnTo>
                  <a:lnTo>
                    <a:pt x="4955159" y="7661364"/>
                  </a:lnTo>
                  <a:lnTo>
                    <a:pt x="4948885" y="7667714"/>
                  </a:lnTo>
                  <a:lnTo>
                    <a:pt x="4326953" y="7667714"/>
                  </a:lnTo>
                  <a:lnTo>
                    <a:pt x="4319409" y="7661364"/>
                  </a:lnTo>
                  <a:lnTo>
                    <a:pt x="4319409" y="7514044"/>
                  </a:lnTo>
                  <a:lnTo>
                    <a:pt x="4326953" y="7506424"/>
                  </a:lnTo>
                  <a:lnTo>
                    <a:pt x="4948885" y="7506424"/>
                  </a:lnTo>
                  <a:lnTo>
                    <a:pt x="4955159" y="7514044"/>
                  </a:lnTo>
                  <a:lnTo>
                    <a:pt x="4955159" y="7477214"/>
                  </a:lnTo>
                  <a:lnTo>
                    <a:pt x="4948885" y="7484834"/>
                  </a:lnTo>
                  <a:lnTo>
                    <a:pt x="4326953" y="7484834"/>
                  </a:lnTo>
                  <a:lnTo>
                    <a:pt x="4319409" y="7477214"/>
                  </a:lnTo>
                  <a:lnTo>
                    <a:pt x="4319409" y="7329894"/>
                  </a:lnTo>
                  <a:lnTo>
                    <a:pt x="4326953" y="7322274"/>
                  </a:lnTo>
                  <a:lnTo>
                    <a:pt x="4948885" y="7322274"/>
                  </a:lnTo>
                  <a:lnTo>
                    <a:pt x="4955159" y="7329894"/>
                  </a:lnTo>
                  <a:lnTo>
                    <a:pt x="4955159" y="7293064"/>
                  </a:lnTo>
                  <a:lnTo>
                    <a:pt x="4948885" y="7299414"/>
                  </a:lnTo>
                  <a:lnTo>
                    <a:pt x="4326953" y="7299414"/>
                  </a:lnTo>
                  <a:lnTo>
                    <a:pt x="4319409" y="7293064"/>
                  </a:lnTo>
                  <a:lnTo>
                    <a:pt x="4319409" y="7145744"/>
                  </a:lnTo>
                  <a:lnTo>
                    <a:pt x="4326953" y="7139394"/>
                  </a:lnTo>
                  <a:lnTo>
                    <a:pt x="4948885" y="7139394"/>
                  </a:lnTo>
                  <a:lnTo>
                    <a:pt x="4955159" y="7145744"/>
                  </a:lnTo>
                  <a:lnTo>
                    <a:pt x="4955159" y="7119074"/>
                  </a:lnTo>
                  <a:lnTo>
                    <a:pt x="4940084" y="7115264"/>
                  </a:lnTo>
                  <a:lnTo>
                    <a:pt x="4335742" y="7115264"/>
                  </a:lnTo>
                  <a:lnTo>
                    <a:pt x="4320654" y="7119074"/>
                  </a:lnTo>
                  <a:lnTo>
                    <a:pt x="4308259" y="7126694"/>
                  </a:lnTo>
                  <a:lnTo>
                    <a:pt x="4299877" y="7139394"/>
                  </a:lnTo>
                  <a:lnTo>
                    <a:pt x="4296791" y="7153364"/>
                  </a:lnTo>
                  <a:lnTo>
                    <a:pt x="4296791" y="7285444"/>
                  </a:lnTo>
                  <a:lnTo>
                    <a:pt x="4297502" y="7291794"/>
                  </a:lnTo>
                  <a:lnTo>
                    <a:pt x="4299623" y="7299414"/>
                  </a:lnTo>
                  <a:lnTo>
                    <a:pt x="4303153" y="7305764"/>
                  </a:lnTo>
                  <a:lnTo>
                    <a:pt x="4308106" y="7310844"/>
                  </a:lnTo>
                  <a:lnTo>
                    <a:pt x="4303153" y="7317194"/>
                  </a:lnTo>
                  <a:lnTo>
                    <a:pt x="4299623" y="7323544"/>
                  </a:lnTo>
                  <a:lnTo>
                    <a:pt x="4297502" y="7329894"/>
                  </a:lnTo>
                  <a:lnTo>
                    <a:pt x="4296791" y="7338784"/>
                  </a:lnTo>
                  <a:lnTo>
                    <a:pt x="4296791" y="7468324"/>
                  </a:lnTo>
                  <a:lnTo>
                    <a:pt x="4297502" y="7475944"/>
                  </a:lnTo>
                  <a:lnTo>
                    <a:pt x="4299623" y="7483564"/>
                  </a:lnTo>
                  <a:lnTo>
                    <a:pt x="4303153" y="7489914"/>
                  </a:lnTo>
                  <a:lnTo>
                    <a:pt x="4308106" y="7494994"/>
                  </a:lnTo>
                  <a:lnTo>
                    <a:pt x="4303153" y="7500074"/>
                  </a:lnTo>
                  <a:lnTo>
                    <a:pt x="4299623" y="7506424"/>
                  </a:lnTo>
                  <a:lnTo>
                    <a:pt x="4297502" y="7514044"/>
                  </a:lnTo>
                  <a:lnTo>
                    <a:pt x="4296791" y="7521664"/>
                  </a:lnTo>
                  <a:lnTo>
                    <a:pt x="4296791" y="7652474"/>
                  </a:lnTo>
                  <a:lnTo>
                    <a:pt x="4297502" y="7660094"/>
                  </a:lnTo>
                  <a:lnTo>
                    <a:pt x="4299623" y="7666444"/>
                  </a:lnTo>
                  <a:lnTo>
                    <a:pt x="4303153" y="7672794"/>
                  </a:lnTo>
                  <a:lnTo>
                    <a:pt x="4308106" y="7679144"/>
                  </a:lnTo>
                  <a:lnTo>
                    <a:pt x="4303153" y="7684224"/>
                  </a:lnTo>
                  <a:lnTo>
                    <a:pt x="4299623" y="7691844"/>
                  </a:lnTo>
                  <a:lnTo>
                    <a:pt x="4297502" y="7698194"/>
                  </a:lnTo>
                  <a:lnTo>
                    <a:pt x="4296791" y="7705814"/>
                  </a:lnTo>
                  <a:lnTo>
                    <a:pt x="4296791" y="7835354"/>
                  </a:lnTo>
                  <a:lnTo>
                    <a:pt x="4299877" y="7850594"/>
                  </a:lnTo>
                  <a:lnTo>
                    <a:pt x="4308259" y="7863294"/>
                  </a:lnTo>
                  <a:lnTo>
                    <a:pt x="4320654" y="7870914"/>
                  </a:lnTo>
                  <a:lnTo>
                    <a:pt x="4335742" y="7873454"/>
                  </a:lnTo>
                  <a:lnTo>
                    <a:pt x="4382236" y="7873454"/>
                  </a:lnTo>
                  <a:lnTo>
                    <a:pt x="4382236" y="7898854"/>
                  </a:lnTo>
                  <a:lnTo>
                    <a:pt x="4384002" y="7907744"/>
                  </a:lnTo>
                  <a:lnTo>
                    <a:pt x="4388828" y="7914094"/>
                  </a:lnTo>
                  <a:lnTo>
                    <a:pt x="4396016" y="7919174"/>
                  </a:lnTo>
                  <a:lnTo>
                    <a:pt x="4404855" y="7920444"/>
                  </a:lnTo>
                  <a:lnTo>
                    <a:pt x="4497832" y="7920444"/>
                  </a:lnTo>
                  <a:lnTo>
                    <a:pt x="4507382" y="7919174"/>
                  </a:lnTo>
                  <a:lnTo>
                    <a:pt x="4514939" y="7914094"/>
                  </a:lnTo>
                  <a:lnTo>
                    <a:pt x="4519904" y="7907744"/>
                  </a:lnTo>
                  <a:lnTo>
                    <a:pt x="4521695" y="7898854"/>
                  </a:lnTo>
                  <a:lnTo>
                    <a:pt x="4521695" y="7873454"/>
                  </a:lnTo>
                  <a:lnTo>
                    <a:pt x="4739056" y="7873454"/>
                  </a:lnTo>
                  <a:lnTo>
                    <a:pt x="4739056" y="7898854"/>
                  </a:lnTo>
                  <a:lnTo>
                    <a:pt x="4740846" y="7907744"/>
                  </a:lnTo>
                  <a:lnTo>
                    <a:pt x="4745812" y="7914094"/>
                  </a:lnTo>
                  <a:lnTo>
                    <a:pt x="4753368" y="7919174"/>
                  </a:lnTo>
                  <a:lnTo>
                    <a:pt x="4762932" y="7920444"/>
                  </a:lnTo>
                  <a:lnTo>
                    <a:pt x="4855908" y="7920444"/>
                  </a:lnTo>
                  <a:lnTo>
                    <a:pt x="4864735" y="7919174"/>
                  </a:lnTo>
                  <a:lnTo>
                    <a:pt x="4871923" y="7914094"/>
                  </a:lnTo>
                  <a:lnTo>
                    <a:pt x="4876749" y="7907744"/>
                  </a:lnTo>
                  <a:lnTo>
                    <a:pt x="4878527" y="7898854"/>
                  </a:lnTo>
                  <a:lnTo>
                    <a:pt x="4878527" y="7873454"/>
                  </a:lnTo>
                  <a:lnTo>
                    <a:pt x="4940084" y="7873454"/>
                  </a:lnTo>
                  <a:lnTo>
                    <a:pt x="4955184" y="7870914"/>
                  </a:lnTo>
                  <a:lnTo>
                    <a:pt x="4967567" y="7863294"/>
                  </a:lnTo>
                  <a:lnTo>
                    <a:pt x="4975110" y="7851864"/>
                  </a:lnTo>
                  <a:lnTo>
                    <a:pt x="4975949" y="7850594"/>
                  </a:lnTo>
                  <a:lnTo>
                    <a:pt x="4979035" y="7835354"/>
                  </a:lnTo>
                  <a:lnTo>
                    <a:pt x="4979035" y="7705814"/>
                  </a:lnTo>
                  <a:lnTo>
                    <a:pt x="4967732" y="7679144"/>
                  </a:lnTo>
                  <a:lnTo>
                    <a:pt x="4972139" y="7672794"/>
                  </a:lnTo>
                  <a:lnTo>
                    <a:pt x="4975022" y="7667714"/>
                  </a:lnTo>
                  <a:lnTo>
                    <a:pt x="4975733" y="7666444"/>
                  </a:lnTo>
                  <a:lnTo>
                    <a:pt x="4978146" y="7660094"/>
                  </a:lnTo>
                  <a:lnTo>
                    <a:pt x="4979035" y="7652474"/>
                  </a:lnTo>
                  <a:lnTo>
                    <a:pt x="4979035" y="7521664"/>
                  </a:lnTo>
                  <a:lnTo>
                    <a:pt x="4978146" y="7514044"/>
                  </a:lnTo>
                  <a:lnTo>
                    <a:pt x="4975733" y="7506424"/>
                  </a:lnTo>
                  <a:lnTo>
                    <a:pt x="4972139" y="7500074"/>
                  </a:lnTo>
                  <a:lnTo>
                    <a:pt x="4967732" y="7494994"/>
                  </a:lnTo>
                  <a:lnTo>
                    <a:pt x="4972139" y="7489914"/>
                  </a:lnTo>
                  <a:lnTo>
                    <a:pt x="4975022" y="7484834"/>
                  </a:lnTo>
                  <a:lnTo>
                    <a:pt x="4975733" y="7483564"/>
                  </a:lnTo>
                  <a:lnTo>
                    <a:pt x="4978146" y="7475944"/>
                  </a:lnTo>
                  <a:lnTo>
                    <a:pt x="4979035" y="7468324"/>
                  </a:lnTo>
                  <a:lnTo>
                    <a:pt x="4979035" y="7338784"/>
                  </a:lnTo>
                  <a:lnTo>
                    <a:pt x="4967732" y="7310844"/>
                  </a:lnTo>
                  <a:lnTo>
                    <a:pt x="4972139" y="7305764"/>
                  </a:lnTo>
                  <a:lnTo>
                    <a:pt x="4975733" y="7299414"/>
                  </a:lnTo>
                  <a:lnTo>
                    <a:pt x="4978146" y="7291794"/>
                  </a:lnTo>
                  <a:lnTo>
                    <a:pt x="4979035" y="7285444"/>
                  </a:lnTo>
                  <a:lnTo>
                    <a:pt x="4979035" y="7153364"/>
                  </a:lnTo>
                  <a:close/>
                </a:path>
                <a:path w="14871065" h="7953375">
                  <a:moveTo>
                    <a:pt x="6989026" y="7629372"/>
                  </a:moveTo>
                  <a:lnTo>
                    <a:pt x="6987946" y="7619212"/>
                  </a:lnTo>
                  <a:lnTo>
                    <a:pt x="6981558" y="7597622"/>
                  </a:lnTo>
                  <a:lnTo>
                    <a:pt x="6977304" y="7587462"/>
                  </a:lnTo>
                  <a:lnTo>
                    <a:pt x="6974103" y="7576032"/>
                  </a:lnTo>
                  <a:lnTo>
                    <a:pt x="6967702" y="7567142"/>
                  </a:lnTo>
                  <a:lnTo>
                    <a:pt x="6962381" y="7558252"/>
                  </a:lnTo>
                  <a:lnTo>
                    <a:pt x="6954926" y="7550632"/>
                  </a:lnTo>
                  <a:lnTo>
                    <a:pt x="6947471" y="7541742"/>
                  </a:lnTo>
                  <a:lnTo>
                    <a:pt x="6946405" y="7540663"/>
                  </a:lnTo>
                  <a:lnTo>
                    <a:pt x="6946405" y="7650962"/>
                  </a:lnTo>
                  <a:lnTo>
                    <a:pt x="6945338" y="7659852"/>
                  </a:lnTo>
                  <a:lnTo>
                    <a:pt x="6942137" y="7668742"/>
                  </a:lnTo>
                  <a:lnTo>
                    <a:pt x="6940004" y="7676362"/>
                  </a:lnTo>
                  <a:lnTo>
                    <a:pt x="6935749" y="7683982"/>
                  </a:lnTo>
                  <a:lnTo>
                    <a:pt x="6932549" y="7691602"/>
                  </a:lnTo>
                  <a:lnTo>
                    <a:pt x="6911238" y="7715732"/>
                  </a:lnTo>
                  <a:lnTo>
                    <a:pt x="6904850" y="7722082"/>
                  </a:lnTo>
                  <a:lnTo>
                    <a:pt x="6897395" y="7724622"/>
                  </a:lnTo>
                  <a:lnTo>
                    <a:pt x="6888861" y="7729702"/>
                  </a:lnTo>
                  <a:lnTo>
                    <a:pt x="6881406" y="7730972"/>
                  </a:lnTo>
                  <a:lnTo>
                    <a:pt x="6872884" y="7734782"/>
                  </a:lnTo>
                  <a:lnTo>
                    <a:pt x="6694957" y="7734782"/>
                  </a:lnTo>
                  <a:lnTo>
                    <a:pt x="6658724" y="7765262"/>
                  </a:lnTo>
                  <a:lnTo>
                    <a:pt x="6625691" y="7784312"/>
                  </a:lnTo>
                  <a:lnTo>
                    <a:pt x="6574549" y="7797012"/>
                  </a:lnTo>
                  <a:lnTo>
                    <a:pt x="6558572" y="7798282"/>
                  </a:lnTo>
                  <a:lnTo>
                    <a:pt x="6540449" y="7797012"/>
                  </a:lnTo>
                  <a:lnTo>
                    <a:pt x="6526822" y="7794472"/>
                  </a:lnTo>
                  <a:lnTo>
                    <a:pt x="6506362" y="7790662"/>
                  </a:lnTo>
                  <a:lnTo>
                    <a:pt x="6498374" y="7788122"/>
                  </a:lnTo>
                  <a:lnTo>
                    <a:pt x="6490373" y="7785582"/>
                  </a:lnTo>
                  <a:lnTo>
                    <a:pt x="6476517" y="7779232"/>
                  </a:lnTo>
                  <a:lnTo>
                    <a:pt x="6450952" y="7763992"/>
                  </a:lnTo>
                  <a:lnTo>
                    <a:pt x="6441364" y="7756372"/>
                  </a:lnTo>
                  <a:lnTo>
                    <a:pt x="6427521" y="7743672"/>
                  </a:lnTo>
                  <a:lnTo>
                    <a:pt x="6413665" y="7757642"/>
                  </a:lnTo>
                  <a:lnTo>
                    <a:pt x="6406210" y="7763992"/>
                  </a:lnTo>
                  <a:lnTo>
                    <a:pt x="6396609" y="7771612"/>
                  </a:lnTo>
                  <a:lnTo>
                    <a:pt x="6388087" y="7776692"/>
                  </a:lnTo>
                  <a:lnTo>
                    <a:pt x="6378499" y="7779232"/>
                  </a:lnTo>
                  <a:lnTo>
                    <a:pt x="6367843" y="7784312"/>
                  </a:lnTo>
                  <a:lnTo>
                    <a:pt x="6358255" y="7786852"/>
                  </a:lnTo>
                  <a:lnTo>
                    <a:pt x="6347600" y="7786852"/>
                  </a:lnTo>
                  <a:lnTo>
                    <a:pt x="6338011" y="7788122"/>
                  </a:lnTo>
                  <a:lnTo>
                    <a:pt x="6326289" y="7786852"/>
                  </a:lnTo>
                  <a:lnTo>
                    <a:pt x="6315646" y="7786852"/>
                  </a:lnTo>
                  <a:lnTo>
                    <a:pt x="6306058" y="7784312"/>
                  </a:lnTo>
                  <a:lnTo>
                    <a:pt x="6296457" y="7779232"/>
                  </a:lnTo>
                  <a:lnTo>
                    <a:pt x="6285801" y="7776692"/>
                  </a:lnTo>
                  <a:lnTo>
                    <a:pt x="6277280" y="7770342"/>
                  </a:lnTo>
                  <a:lnTo>
                    <a:pt x="6267691" y="7762722"/>
                  </a:lnTo>
                  <a:lnTo>
                    <a:pt x="6259169" y="7755102"/>
                  </a:lnTo>
                  <a:lnTo>
                    <a:pt x="6250648" y="7747482"/>
                  </a:lnTo>
                  <a:lnTo>
                    <a:pt x="6238926" y="7750022"/>
                  </a:lnTo>
                  <a:lnTo>
                    <a:pt x="6218682" y="7753832"/>
                  </a:lnTo>
                  <a:lnTo>
                    <a:pt x="6199492" y="7755102"/>
                  </a:lnTo>
                  <a:lnTo>
                    <a:pt x="6183515" y="7755102"/>
                  </a:lnTo>
                  <a:lnTo>
                    <a:pt x="6140894" y="7743672"/>
                  </a:lnTo>
                  <a:lnTo>
                    <a:pt x="6103607" y="7720812"/>
                  </a:lnTo>
                  <a:lnTo>
                    <a:pt x="6092952" y="7709382"/>
                  </a:lnTo>
                  <a:lnTo>
                    <a:pt x="6082296" y="7700492"/>
                  </a:lnTo>
                  <a:lnTo>
                    <a:pt x="6073775" y="7686522"/>
                  </a:lnTo>
                  <a:lnTo>
                    <a:pt x="6066320" y="7675092"/>
                  </a:lnTo>
                  <a:lnTo>
                    <a:pt x="6059919" y="7659852"/>
                  </a:lnTo>
                  <a:lnTo>
                    <a:pt x="6054598" y="7645882"/>
                  </a:lnTo>
                  <a:lnTo>
                    <a:pt x="6051397" y="7631912"/>
                  </a:lnTo>
                  <a:lnTo>
                    <a:pt x="6049264" y="7616672"/>
                  </a:lnTo>
                  <a:lnTo>
                    <a:pt x="6048197" y="7601432"/>
                  </a:lnTo>
                  <a:lnTo>
                    <a:pt x="6048197" y="7588732"/>
                  </a:lnTo>
                  <a:lnTo>
                    <a:pt x="6051397" y="7574762"/>
                  </a:lnTo>
                  <a:lnTo>
                    <a:pt x="6055665" y="7550632"/>
                  </a:lnTo>
                  <a:lnTo>
                    <a:pt x="6066320" y="7527772"/>
                  </a:lnTo>
                  <a:lnTo>
                    <a:pt x="6079096" y="7508722"/>
                  </a:lnTo>
                  <a:lnTo>
                    <a:pt x="6086551" y="7497292"/>
                  </a:lnTo>
                  <a:lnTo>
                    <a:pt x="6122784" y="7466812"/>
                  </a:lnTo>
                  <a:lnTo>
                    <a:pt x="6156884" y="7452842"/>
                  </a:lnTo>
                  <a:lnTo>
                    <a:pt x="6168606" y="7447762"/>
                  </a:lnTo>
                  <a:lnTo>
                    <a:pt x="6184582" y="7405852"/>
                  </a:lnTo>
                  <a:lnTo>
                    <a:pt x="6212294" y="7370292"/>
                  </a:lnTo>
                  <a:lnTo>
                    <a:pt x="6221882" y="7363942"/>
                  </a:lnTo>
                  <a:lnTo>
                    <a:pt x="6230404" y="7357592"/>
                  </a:lnTo>
                  <a:lnTo>
                    <a:pt x="6238926" y="7352512"/>
                  </a:lnTo>
                  <a:lnTo>
                    <a:pt x="6249581" y="7347432"/>
                  </a:lnTo>
                  <a:lnTo>
                    <a:pt x="6259169" y="7343622"/>
                  </a:lnTo>
                  <a:lnTo>
                    <a:pt x="6270891" y="7339812"/>
                  </a:lnTo>
                  <a:lnTo>
                    <a:pt x="6280480" y="7336002"/>
                  </a:lnTo>
                  <a:lnTo>
                    <a:pt x="6319901" y="7336002"/>
                  </a:lnTo>
                  <a:lnTo>
                    <a:pt x="6335877" y="7339812"/>
                  </a:lnTo>
                  <a:lnTo>
                    <a:pt x="6352934" y="7343622"/>
                  </a:lnTo>
                  <a:lnTo>
                    <a:pt x="6374231" y="7309332"/>
                  </a:lnTo>
                  <a:lnTo>
                    <a:pt x="6407277" y="7276312"/>
                  </a:lnTo>
                  <a:lnTo>
                    <a:pt x="6447752" y="7252182"/>
                  </a:lnTo>
                  <a:lnTo>
                    <a:pt x="6480784" y="7242022"/>
                  </a:lnTo>
                  <a:lnTo>
                    <a:pt x="6491440" y="7242022"/>
                  </a:lnTo>
                  <a:lnTo>
                    <a:pt x="6503162" y="7239482"/>
                  </a:lnTo>
                  <a:lnTo>
                    <a:pt x="6515951" y="7238212"/>
                  </a:lnTo>
                  <a:lnTo>
                    <a:pt x="6531927" y="7239482"/>
                  </a:lnTo>
                  <a:lnTo>
                    <a:pt x="6546850" y="7242022"/>
                  </a:lnTo>
                  <a:lnTo>
                    <a:pt x="6606514" y="7264882"/>
                  </a:lnTo>
                  <a:lnTo>
                    <a:pt x="6653390" y="7305522"/>
                  </a:lnTo>
                  <a:lnTo>
                    <a:pt x="6670446" y="7332192"/>
                  </a:lnTo>
                  <a:lnTo>
                    <a:pt x="6678968" y="7346162"/>
                  </a:lnTo>
                  <a:lnTo>
                    <a:pt x="6684289" y="7361402"/>
                  </a:lnTo>
                  <a:lnTo>
                    <a:pt x="6688556" y="7376642"/>
                  </a:lnTo>
                  <a:lnTo>
                    <a:pt x="6692811" y="7393152"/>
                  </a:lnTo>
                  <a:lnTo>
                    <a:pt x="6694957" y="7412202"/>
                  </a:lnTo>
                  <a:lnTo>
                    <a:pt x="6716255" y="7412202"/>
                  </a:lnTo>
                  <a:lnTo>
                    <a:pt x="6764198" y="7421092"/>
                  </a:lnTo>
                  <a:lnTo>
                    <a:pt x="6805765" y="7446492"/>
                  </a:lnTo>
                  <a:lnTo>
                    <a:pt x="6814286" y="7455382"/>
                  </a:lnTo>
                  <a:lnTo>
                    <a:pt x="6822808" y="7463002"/>
                  </a:lnTo>
                  <a:lnTo>
                    <a:pt x="6830263" y="7474432"/>
                  </a:lnTo>
                  <a:lnTo>
                    <a:pt x="6836664" y="7484592"/>
                  </a:lnTo>
                  <a:lnTo>
                    <a:pt x="6840918" y="7494752"/>
                  </a:lnTo>
                  <a:lnTo>
                    <a:pt x="6846252" y="7506182"/>
                  </a:lnTo>
                  <a:lnTo>
                    <a:pt x="6850507" y="7518882"/>
                  </a:lnTo>
                  <a:lnTo>
                    <a:pt x="6852640" y="7531582"/>
                  </a:lnTo>
                  <a:lnTo>
                    <a:pt x="6853707" y="7548092"/>
                  </a:lnTo>
                  <a:lnTo>
                    <a:pt x="6870751" y="7550632"/>
                  </a:lnTo>
                  <a:lnTo>
                    <a:pt x="6913372" y="7569682"/>
                  </a:lnTo>
                  <a:lnTo>
                    <a:pt x="6941071" y="7609052"/>
                  </a:lnTo>
                  <a:lnTo>
                    <a:pt x="6946405" y="7650962"/>
                  </a:lnTo>
                  <a:lnTo>
                    <a:pt x="6946405" y="7540663"/>
                  </a:lnTo>
                  <a:lnTo>
                    <a:pt x="6912305" y="7517612"/>
                  </a:lnTo>
                  <a:lnTo>
                    <a:pt x="6892061" y="7509992"/>
                  </a:lnTo>
                  <a:lnTo>
                    <a:pt x="6887794" y="7496022"/>
                  </a:lnTo>
                  <a:lnTo>
                    <a:pt x="6882473" y="7482052"/>
                  </a:lnTo>
                  <a:lnTo>
                    <a:pt x="6877139" y="7469352"/>
                  </a:lnTo>
                  <a:lnTo>
                    <a:pt x="6870751" y="7455382"/>
                  </a:lnTo>
                  <a:lnTo>
                    <a:pt x="6861162" y="7445222"/>
                  </a:lnTo>
                  <a:lnTo>
                    <a:pt x="6852640" y="7432522"/>
                  </a:lnTo>
                  <a:lnTo>
                    <a:pt x="6822808" y="7404582"/>
                  </a:lnTo>
                  <a:lnTo>
                    <a:pt x="6772732" y="7377912"/>
                  </a:lnTo>
                  <a:lnTo>
                    <a:pt x="6731178" y="7369022"/>
                  </a:lnTo>
                  <a:lnTo>
                    <a:pt x="6726910" y="7349972"/>
                  </a:lnTo>
                  <a:lnTo>
                    <a:pt x="6718389" y="7332192"/>
                  </a:lnTo>
                  <a:lnTo>
                    <a:pt x="6710934" y="7314412"/>
                  </a:lnTo>
                  <a:lnTo>
                    <a:pt x="6702412" y="7299172"/>
                  </a:lnTo>
                  <a:lnTo>
                    <a:pt x="6690677" y="7283932"/>
                  </a:lnTo>
                  <a:lnTo>
                    <a:pt x="6680035" y="7269962"/>
                  </a:lnTo>
                  <a:lnTo>
                    <a:pt x="6667246" y="7255992"/>
                  </a:lnTo>
                  <a:lnTo>
                    <a:pt x="6653390" y="7243292"/>
                  </a:lnTo>
                  <a:lnTo>
                    <a:pt x="6644868" y="7238212"/>
                  </a:lnTo>
                  <a:lnTo>
                    <a:pt x="6638480" y="7234402"/>
                  </a:lnTo>
                  <a:lnTo>
                    <a:pt x="6588392" y="7207732"/>
                  </a:lnTo>
                  <a:lnTo>
                    <a:pt x="6534061" y="7195032"/>
                  </a:lnTo>
                  <a:lnTo>
                    <a:pt x="6515951" y="7193762"/>
                  </a:lnTo>
                  <a:lnTo>
                    <a:pt x="6488239" y="7196302"/>
                  </a:lnTo>
                  <a:lnTo>
                    <a:pt x="6436042" y="7210272"/>
                  </a:lnTo>
                  <a:lnTo>
                    <a:pt x="6412598" y="7221702"/>
                  </a:lnTo>
                  <a:lnTo>
                    <a:pt x="6400876" y="7228052"/>
                  </a:lnTo>
                  <a:lnTo>
                    <a:pt x="6367843" y="7252182"/>
                  </a:lnTo>
                  <a:lnTo>
                    <a:pt x="6340145" y="7282662"/>
                  </a:lnTo>
                  <a:lnTo>
                    <a:pt x="6332690" y="7294092"/>
                  </a:lnTo>
                  <a:lnTo>
                    <a:pt x="6317767" y="7291552"/>
                  </a:lnTo>
                  <a:lnTo>
                    <a:pt x="6290068" y="7291552"/>
                  </a:lnTo>
                  <a:lnTo>
                    <a:pt x="6262357" y="7296632"/>
                  </a:lnTo>
                  <a:lnTo>
                    <a:pt x="6249581" y="7300442"/>
                  </a:lnTo>
                  <a:lnTo>
                    <a:pt x="6235725" y="7304252"/>
                  </a:lnTo>
                  <a:lnTo>
                    <a:pt x="6224003" y="7311872"/>
                  </a:lnTo>
                  <a:lnTo>
                    <a:pt x="6211227" y="7316952"/>
                  </a:lnTo>
                  <a:lnTo>
                    <a:pt x="6199492" y="7325842"/>
                  </a:lnTo>
                  <a:lnTo>
                    <a:pt x="6169660" y="7352512"/>
                  </a:lnTo>
                  <a:lnTo>
                    <a:pt x="6146228" y="7386802"/>
                  </a:lnTo>
                  <a:lnTo>
                    <a:pt x="6134506" y="7413472"/>
                  </a:lnTo>
                  <a:lnTo>
                    <a:pt x="6120650" y="7418552"/>
                  </a:lnTo>
                  <a:lnTo>
                    <a:pt x="6081230" y="7441412"/>
                  </a:lnTo>
                  <a:lnTo>
                    <a:pt x="6049264" y="7474432"/>
                  </a:lnTo>
                  <a:lnTo>
                    <a:pt x="6025832" y="7511262"/>
                  </a:lnTo>
                  <a:lnTo>
                    <a:pt x="6010910" y="7554442"/>
                  </a:lnTo>
                  <a:lnTo>
                    <a:pt x="6005588" y="7583652"/>
                  </a:lnTo>
                  <a:lnTo>
                    <a:pt x="6005588" y="7601432"/>
                  </a:lnTo>
                  <a:lnTo>
                    <a:pt x="6009843" y="7639532"/>
                  </a:lnTo>
                  <a:lnTo>
                    <a:pt x="6020498" y="7677632"/>
                  </a:lnTo>
                  <a:lnTo>
                    <a:pt x="6049264" y="7727162"/>
                  </a:lnTo>
                  <a:lnTo>
                    <a:pt x="6091885" y="7765262"/>
                  </a:lnTo>
                  <a:lnTo>
                    <a:pt x="6106807" y="7776692"/>
                  </a:lnTo>
                  <a:lnTo>
                    <a:pt x="6123851" y="7784312"/>
                  </a:lnTo>
                  <a:lnTo>
                    <a:pt x="6141961" y="7790662"/>
                  </a:lnTo>
                  <a:lnTo>
                    <a:pt x="6180315" y="7799552"/>
                  </a:lnTo>
                  <a:lnTo>
                    <a:pt x="6218682" y="7799552"/>
                  </a:lnTo>
                  <a:lnTo>
                    <a:pt x="6238926" y="7794472"/>
                  </a:lnTo>
                  <a:lnTo>
                    <a:pt x="6249581" y="7804632"/>
                  </a:lnTo>
                  <a:lnTo>
                    <a:pt x="6260236" y="7810982"/>
                  </a:lnTo>
                  <a:lnTo>
                    <a:pt x="6271946" y="7818602"/>
                  </a:lnTo>
                  <a:lnTo>
                    <a:pt x="6284734" y="7822412"/>
                  </a:lnTo>
                  <a:lnTo>
                    <a:pt x="6297523" y="7827492"/>
                  </a:lnTo>
                  <a:lnTo>
                    <a:pt x="6310312" y="7830032"/>
                  </a:lnTo>
                  <a:lnTo>
                    <a:pt x="6324168" y="7832572"/>
                  </a:lnTo>
                  <a:lnTo>
                    <a:pt x="6338011" y="7833842"/>
                  </a:lnTo>
                  <a:lnTo>
                    <a:pt x="6349733" y="7832572"/>
                  </a:lnTo>
                  <a:lnTo>
                    <a:pt x="6361455" y="7830032"/>
                  </a:lnTo>
                  <a:lnTo>
                    <a:pt x="6374231" y="7827492"/>
                  </a:lnTo>
                  <a:lnTo>
                    <a:pt x="6385954" y="7823682"/>
                  </a:lnTo>
                  <a:lnTo>
                    <a:pt x="6396609" y="7819872"/>
                  </a:lnTo>
                  <a:lnTo>
                    <a:pt x="6408344" y="7814792"/>
                  </a:lnTo>
                  <a:lnTo>
                    <a:pt x="6417932" y="7808442"/>
                  </a:lnTo>
                  <a:lnTo>
                    <a:pt x="6428575" y="7802092"/>
                  </a:lnTo>
                  <a:lnTo>
                    <a:pt x="6464808" y="7821142"/>
                  </a:lnTo>
                  <a:lnTo>
                    <a:pt x="6517018" y="7837652"/>
                  </a:lnTo>
                  <a:lnTo>
                    <a:pt x="6537261" y="7841462"/>
                  </a:lnTo>
                  <a:lnTo>
                    <a:pt x="6578803" y="7841462"/>
                  </a:lnTo>
                  <a:lnTo>
                    <a:pt x="6619303" y="7833842"/>
                  </a:lnTo>
                  <a:lnTo>
                    <a:pt x="6656591" y="7818602"/>
                  </a:lnTo>
                  <a:lnTo>
                    <a:pt x="6683007" y="7802092"/>
                  </a:lnTo>
                  <a:lnTo>
                    <a:pt x="6688442" y="7798282"/>
                  </a:lnTo>
                  <a:lnTo>
                    <a:pt x="6693878" y="7794472"/>
                  </a:lnTo>
                  <a:lnTo>
                    <a:pt x="6710934" y="7779232"/>
                  </a:lnTo>
                  <a:lnTo>
                    <a:pt x="6866483" y="7779232"/>
                  </a:lnTo>
                  <a:lnTo>
                    <a:pt x="6879272" y="7777962"/>
                  </a:lnTo>
                  <a:lnTo>
                    <a:pt x="6892061" y="7774152"/>
                  </a:lnTo>
                  <a:lnTo>
                    <a:pt x="6902717" y="7771612"/>
                  </a:lnTo>
                  <a:lnTo>
                    <a:pt x="6935749" y="7752562"/>
                  </a:lnTo>
                  <a:lnTo>
                    <a:pt x="6961314" y="7724622"/>
                  </a:lnTo>
                  <a:lnTo>
                    <a:pt x="6968782" y="7715732"/>
                  </a:lnTo>
                  <a:lnTo>
                    <a:pt x="6975170" y="7704302"/>
                  </a:lnTo>
                  <a:lnTo>
                    <a:pt x="6980491" y="7692872"/>
                  </a:lnTo>
                  <a:lnTo>
                    <a:pt x="6983692" y="7680172"/>
                  </a:lnTo>
                  <a:lnTo>
                    <a:pt x="6986892" y="7668742"/>
                  </a:lnTo>
                  <a:lnTo>
                    <a:pt x="6989026" y="7656042"/>
                  </a:lnTo>
                  <a:lnTo>
                    <a:pt x="6989026" y="7629372"/>
                  </a:lnTo>
                  <a:close/>
                </a:path>
                <a:path w="14871065" h="7953375">
                  <a:moveTo>
                    <a:pt x="8865095" y="7244131"/>
                  </a:moveTo>
                  <a:lnTo>
                    <a:pt x="8584781" y="7244131"/>
                  </a:lnTo>
                  <a:lnTo>
                    <a:pt x="8584781" y="7167931"/>
                  </a:lnTo>
                  <a:lnTo>
                    <a:pt x="8584781" y="7137451"/>
                  </a:lnTo>
                  <a:lnTo>
                    <a:pt x="8152943" y="7137451"/>
                  </a:lnTo>
                  <a:lnTo>
                    <a:pt x="8152943" y="7167931"/>
                  </a:lnTo>
                  <a:lnTo>
                    <a:pt x="8152943" y="7244131"/>
                  </a:lnTo>
                  <a:lnTo>
                    <a:pt x="8152943" y="7273341"/>
                  </a:lnTo>
                  <a:lnTo>
                    <a:pt x="8152943" y="7273963"/>
                  </a:lnTo>
                  <a:lnTo>
                    <a:pt x="8152943" y="7758481"/>
                  </a:lnTo>
                  <a:lnTo>
                    <a:pt x="7905445" y="7758481"/>
                  </a:lnTo>
                  <a:lnTo>
                    <a:pt x="7905445" y="7273341"/>
                  </a:lnTo>
                  <a:lnTo>
                    <a:pt x="8152943" y="7273341"/>
                  </a:lnTo>
                  <a:lnTo>
                    <a:pt x="8152943" y="7244131"/>
                  </a:lnTo>
                  <a:lnTo>
                    <a:pt x="7875143" y="7244131"/>
                  </a:lnTo>
                  <a:lnTo>
                    <a:pt x="7875143" y="7273341"/>
                  </a:lnTo>
                  <a:lnTo>
                    <a:pt x="7875143" y="7758481"/>
                  </a:lnTo>
                  <a:lnTo>
                    <a:pt x="7875143" y="7791501"/>
                  </a:lnTo>
                  <a:lnTo>
                    <a:pt x="8152943" y="7791501"/>
                  </a:lnTo>
                  <a:lnTo>
                    <a:pt x="8152943" y="7867701"/>
                  </a:lnTo>
                  <a:lnTo>
                    <a:pt x="8152943" y="7898181"/>
                  </a:lnTo>
                  <a:lnTo>
                    <a:pt x="8584781" y="7898181"/>
                  </a:lnTo>
                  <a:lnTo>
                    <a:pt x="8584781" y="7867701"/>
                  </a:lnTo>
                  <a:lnTo>
                    <a:pt x="8185759" y="7867701"/>
                  </a:lnTo>
                  <a:lnTo>
                    <a:pt x="8185759" y="7791501"/>
                  </a:lnTo>
                  <a:lnTo>
                    <a:pt x="8185759" y="7167931"/>
                  </a:lnTo>
                  <a:lnTo>
                    <a:pt x="8554479" y="7167931"/>
                  </a:lnTo>
                  <a:lnTo>
                    <a:pt x="8554479" y="7867434"/>
                  </a:lnTo>
                  <a:lnTo>
                    <a:pt x="8584781" y="7867434"/>
                  </a:lnTo>
                  <a:lnTo>
                    <a:pt x="8584781" y="7791501"/>
                  </a:lnTo>
                  <a:lnTo>
                    <a:pt x="8865095" y="7791501"/>
                  </a:lnTo>
                  <a:lnTo>
                    <a:pt x="8865095" y="7758836"/>
                  </a:lnTo>
                  <a:lnTo>
                    <a:pt x="8865095" y="7758481"/>
                  </a:lnTo>
                  <a:lnTo>
                    <a:pt x="8865095" y="7273963"/>
                  </a:lnTo>
                  <a:lnTo>
                    <a:pt x="8834793" y="7273963"/>
                  </a:lnTo>
                  <a:lnTo>
                    <a:pt x="8834793" y="7758481"/>
                  </a:lnTo>
                  <a:lnTo>
                    <a:pt x="8584781" y="7758481"/>
                  </a:lnTo>
                  <a:lnTo>
                    <a:pt x="8584781" y="7273341"/>
                  </a:lnTo>
                  <a:lnTo>
                    <a:pt x="8865095" y="7273341"/>
                  </a:lnTo>
                  <a:lnTo>
                    <a:pt x="8865095" y="7244131"/>
                  </a:lnTo>
                  <a:close/>
                </a:path>
                <a:path w="14871065" h="7953375">
                  <a:moveTo>
                    <a:pt x="10289984" y="7776362"/>
                  </a:moveTo>
                  <a:lnTo>
                    <a:pt x="9991839" y="7776362"/>
                  </a:lnTo>
                  <a:lnTo>
                    <a:pt x="9991839" y="7810894"/>
                  </a:lnTo>
                  <a:lnTo>
                    <a:pt x="10289984" y="7810894"/>
                  </a:lnTo>
                  <a:lnTo>
                    <a:pt x="10289984" y="7776362"/>
                  </a:lnTo>
                  <a:close/>
                </a:path>
                <a:path w="14871065" h="7953375">
                  <a:moveTo>
                    <a:pt x="10289984" y="7689507"/>
                  </a:moveTo>
                  <a:lnTo>
                    <a:pt x="9991839" y="7689507"/>
                  </a:lnTo>
                  <a:lnTo>
                    <a:pt x="9991839" y="7726870"/>
                  </a:lnTo>
                  <a:lnTo>
                    <a:pt x="10289984" y="7726870"/>
                  </a:lnTo>
                  <a:lnTo>
                    <a:pt x="10289984" y="7689507"/>
                  </a:lnTo>
                  <a:close/>
                </a:path>
                <a:path w="14871065" h="7953375">
                  <a:moveTo>
                    <a:pt x="10289984" y="7605560"/>
                  </a:moveTo>
                  <a:lnTo>
                    <a:pt x="9991839" y="7605560"/>
                  </a:lnTo>
                  <a:lnTo>
                    <a:pt x="9991839" y="7642911"/>
                  </a:lnTo>
                  <a:lnTo>
                    <a:pt x="10289984" y="7642911"/>
                  </a:lnTo>
                  <a:lnTo>
                    <a:pt x="10289984" y="7605560"/>
                  </a:lnTo>
                  <a:close/>
                </a:path>
                <a:path w="14871065" h="7953375">
                  <a:moveTo>
                    <a:pt x="10289984" y="7521600"/>
                  </a:moveTo>
                  <a:lnTo>
                    <a:pt x="9991839" y="7521600"/>
                  </a:lnTo>
                  <a:lnTo>
                    <a:pt x="9991839" y="7556144"/>
                  </a:lnTo>
                  <a:lnTo>
                    <a:pt x="10289984" y="7556144"/>
                  </a:lnTo>
                  <a:lnTo>
                    <a:pt x="10289984" y="7521600"/>
                  </a:lnTo>
                  <a:close/>
                </a:path>
                <a:path w="14871065" h="7953375">
                  <a:moveTo>
                    <a:pt x="10289984" y="7434758"/>
                  </a:moveTo>
                  <a:lnTo>
                    <a:pt x="9991839" y="7434758"/>
                  </a:lnTo>
                  <a:lnTo>
                    <a:pt x="9991839" y="7475639"/>
                  </a:lnTo>
                  <a:lnTo>
                    <a:pt x="10289984" y="7475639"/>
                  </a:lnTo>
                  <a:lnTo>
                    <a:pt x="10289984" y="7434758"/>
                  </a:lnTo>
                  <a:close/>
                </a:path>
                <a:path w="14871065" h="7953375">
                  <a:moveTo>
                    <a:pt x="10289984" y="7353694"/>
                  </a:moveTo>
                  <a:lnTo>
                    <a:pt x="9991839" y="7353694"/>
                  </a:lnTo>
                  <a:lnTo>
                    <a:pt x="9991839" y="7388238"/>
                  </a:lnTo>
                  <a:lnTo>
                    <a:pt x="10289984" y="7388238"/>
                  </a:lnTo>
                  <a:lnTo>
                    <a:pt x="10289984" y="7353694"/>
                  </a:lnTo>
                  <a:close/>
                </a:path>
                <a:path w="14871065" h="7953375">
                  <a:moveTo>
                    <a:pt x="10289984" y="7269747"/>
                  </a:moveTo>
                  <a:lnTo>
                    <a:pt x="9991839" y="7269747"/>
                  </a:lnTo>
                  <a:lnTo>
                    <a:pt x="9991839" y="7304278"/>
                  </a:lnTo>
                  <a:lnTo>
                    <a:pt x="10289984" y="7304278"/>
                  </a:lnTo>
                  <a:lnTo>
                    <a:pt x="10289984" y="7269747"/>
                  </a:lnTo>
                  <a:close/>
                </a:path>
                <a:path w="14871065" h="7953375">
                  <a:moveTo>
                    <a:pt x="10289984" y="7182891"/>
                  </a:moveTo>
                  <a:lnTo>
                    <a:pt x="9991839" y="7182891"/>
                  </a:lnTo>
                  <a:lnTo>
                    <a:pt x="9991839" y="7220255"/>
                  </a:lnTo>
                  <a:lnTo>
                    <a:pt x="10289984" y="7220255"/>
                  </a:lnTo>
                  <a:lnTo>
                    <a:pt x="10289984" y="7182891"/>
                  </a:lnTo>
                  <a:close/>
                </a:path>
                <a:path w="14871065" h="7953375">
                  <a:moveTo>
                    <a:pt x="10388448" y="7116305"/>
                  </a:moveTo>
                  <a:lnTo>
                    <a:pt x="10353713" y="7116305"/>
                  </a:lnTo>
                  <a:lnTo>
                    <a:pt x="10353713" y="7918209"/>
                  </a:lnTo>
                  <a:lnTo>
                    <a:pt x="10388448" y="7918209"/>
                  </a:lnTo>
                  <a:lnTo>
                    <a:pt x="10388448" y="7116305"/>
                  </a:lnTo>
                  <a:close/>
                </a:path>
                <a:path w="14871065" h="7953375">
                  <a:moveTo>
                    <a:pt x="10388448" y="7081571"/>
                  </a:moveTo>
                  <a:lnTo>
                    <a:pt x="9893414" y="7081571"/>
                  </a:lnTo>
                  <a:lnTo>
                    <a:pt x="9893414" y="7115861"/>
                  </a:lnTo>
                  <a:lnTo>
                    <a:pt x="9893414" y="7918501"/>
                  </a:lnTo>
                  <a:lnTo>
                    <a:pt x="9893414" y="7952791"/>
                  </a:lnTo>
                  <a:lnTo>
                    <a:pt x="10388448" y="7952791"/>
                  </a:lnTo>
                  <a:lnTo>
                    <a:pt x="10388448" y="7918501"/>
                  </a:lnTo>
                  <a:lnTo>
                    <a:pt x="9931044" y="7918501"/>
                  </a:lnTo>
                  <a:lnTo>
                    <a:pt x="9931044" y="7115861"/>
                  </a:lnTo>
                  <a:lnTo>
                    <a:pt x="10388448" y="7115861"/>
                  </a:lnTo>
                  <a:lnTo>
                    <a:pt x="10388448" y="7081571"/>
                  </a:lnTo>
                  <a:close/>
                </a:path>
                <a:path w="14871065" h="7953375">
                  <a:moveTo>
                    <a:pt x="14870964" y="0"/>
                  </a:moveTo>
                  <a:lnTo>
                    <a:pt x="0" y="0"/>
                  </a:lnTo>
                  <a:lnTo>
                    <a:pt x="0" y="6392189"/>
                  </a:lnTo>
                  <a:lnTo>
                    <a:pt x="14870964" y="6392189"/>
                  </a:lnTo>
                  <a:lnTo>
                    <a:pt x="148709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56220" y="3049619"/>
              <a:ext cx="10496978" cy="484799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021759" y="9490970"/>
              <a:ext cx="848994" cy="690245"/>
            </a:xfrm>
            <a:custGeom>
              <a:avLst/>
              <a:gdLst/>
              <a:ahLst/>
              <a:cxnLst/>
              <a:rect l="l" t="t" r="r" b="b"/>
              <a:pathLst>
                <a:path w="848995" h="690245">
                  <a:moveTo>
                    <a:pt x="450545" y="530758"/>
                  </a:moveTo>
                  <a:lnTo>
                    <a:pt x="448589" y="520661"/>
                  </a:lnTo>
                  <a:lnTo>
                    <a:pt x="442696" y="511784"/>
                  </a:lnTo>
                  <a:lnTo>
                    <a:pt x="433819" y="505891"/>
                  </a:lnTo>
                  <a:lnTo>
                    <a:pt x="423722" y="503936"/>
                  </a:lnTo>
                  <a:lnTo>
                    <a:pt x="413626" y="505891"/>
                  </a:lnTo>
                  <a:lnTo>
                    <a:pt x="404749" y="511784"/>
                  </a:lnTo>
                  <a:lnTo>
                    <a:pt x="398856" y="520661"/>
                  </a:lnTo>
                  <a:lnTo>
                    <a:pt x="396900" y="530758"/>
                  </a:lnTo>
                  <a:lnTo>
                    <a:pt x="398856" y="540854"/>
                  </a:lnTo>
                  <a:lnTo>
                    <a:pt x="404749" y="549732"/>
                  </a:lnTo>
                  <a:lnTo>
                    <a:pt x="413626" y="555625"/>
                  </a:lnTo>
                  <a:lnTo>
                    <a:pt x="423722" y="557580"/>
                  </a:lnTo>
                  <a:lnTo>
                    <a:pt x="433819" y="555625"/>
                  </a:lnTo>
                  <a:lnTo>
                    <a:pt x="442696" y="549732"/>
                  </a:lnTo>
                  <a:lnTo>
                    <a:pt x="448589" y="540854"/>
                  </a:lnTo>
                  <a:lnTo>
                    <a:pt x="450545" y="530758"/>
                  </a:lnTo>
                  <a:close/>
                </a:path>
                <a:path w="848995" h="690245">
                  <a:moveTo>
                    <a:pt x="795274" y="53555"/>
                  </a:moveTo>
                  <a:lnTo>
                    <a:pt x="52019" y="53555"/>
                  </a:lnTo>
                  <a:lnTo>
                    <a:pt x="52019" y="80225"/>
                  </a:lnTo>
                  <a:lnTo>
                    <a:pt x="52019" y="449795"/>
                  </a:lnTo>
                  <a:lnTo>
                    <a:pt x="52019" y="477735"/>
                  </a:lnTo>
                  <a:lnTo>
                    <a:pt x="795274" y="477735"/>
                  </a:lnTo>
                  <a:lnTo>
                    <a:pt x="795274" y="450418"/>
                  </a:lnTo>
                  <a:lnTo>
                    <a:pt x="795274" y="449795"/>
                  </a:lnTo>
                  <a:lnTo>
                    <a:pt x="795274" y="80276"/>
                  </a:lnTo>
                  <a:lnTo>
                    <a:pt x="768527" y="80276"/>
                  </a:lnTo>
                  <a:lnTo>
                    <a:pt x="768527" y="449795"/>
                  </a:lnTo>
                  <a:lnTo>
                    <a:pt x="78778" y="449795"/>
                  </a:lnTo>
                  <a:lnTo>
                    <a:pt x="78778" y="80225"/>
                  </a:lnTo>
                  <a:lnTo>
                    <a:pt x="795274" y="80225"/>
                  </a:lnTo>
                  <a:lnTo>
                    <a:pt x="795274" y="53555"/>
                  </a:lnTo>
                  <a:close/>
                </a:path>
                <a:path w="848995" h="690245">
                  <a:moveTo>
                    <a:pt x="848791" y="53060"/>
                  </a:moveTo>
                  <a:lnTo>
                    <a:pt x="844651" y="32334"/>
                  </a:lnTo>
                  <a:lnTo>
                    <a:pt x="840752" y="26530"/>
                  </a:lnTo>
                  <a:lnTo>
                    <a:pt x="833323" y="15481"/>
                  </a:lnTo>
                  <a:lnTo>
                    <a:pt x="822274" y="8051"/>
                  </a:lnTo>
                  <a:lnTo>
                    <a:pt x="822274" y="53060"/>
                  </a:lnTo>
                  <a:lnTo>
                    <a:pt x="822274" y="557098"/>
                  </a:lnTo>
                  <a:lnTo>
                    <a:pt x="820191" y="567461"/>
                  </a:lnTo>
                  <a:lnTo>
                    <a:pt x="814527" y="575894"/>
                  </a:lnTo>
                  <a:lnTo>
                    <a:pt x="806107" y="581558"/>
                  </a:lnTo>
                  <a:lnTo>
                    <a:pt x="795743" y="583628"/>
                  </a:lnTo>
                  <a:lnTo>
                    <a:pt x="450913" y="583628"/>
                  </a:lnTo>
                  <a:lnTo>
                    <a:pt x="450913" y="610158"/>
                  </a:lnTo>
                  <a:lnTo>
                    <a:pt x="450913" y="663219"/>
                  </a:lnTo>
                  <a:lnTo>
                    <a:pt x="397865" y="663219"/>
                  </a:lnTo>
                  <a:lnTo>
                    <a:pt x="397865" y="610158"/>
                  </a:lnTo>
                  <a:lnTo>
                    <a:pt x="450913" y="610158"/>
                  </a:lnTo>
                  <a:lnTo>
                    <a:pt x="450913" y="583628"/>
                  </a:lnTo>
                  <a:lnTo>
                    <a:pt x="53047" y="583628"/>
                  </a:lnTo>
                  <a:lnTo>
                    <a:pt x="42684" y="581558"/>
                  </a:lnTo>
                  <a:lnTo>
                    <a:pt x="34251" y="575894"/>
                  </a:lnTo>
                  <a:lnTo>
                    <a:pt x="28587" y="567461"/>
                  </a:lnTo>
                  <a:lnTo>
                    <a:pt x="26517" y="557098"/>
                  </a:lnTo>
                  <a:lnTo>
                    <a:pt x="26517" y="53060"/>
                  </a:lnTo>
                  <a:lnTo>
                    <a:pt x="28587" y="42697"/>
                  </a:lnTo>
                  <a:lnTo>
                    <a:pt x="34251" y="34264"/>
                  </a:lnTo>
                  <a:lnTo>
                    <a:pt x="42684" y="28600"/>
                  </a:lnTo>
                  <a:lnTo>
                    <a:pt x="53047" y="26530"/>
                  </a:lnTo>
                  <a:lnTo>
                    <a:pt x="795743" y="26530"/>
                  </a:lnTo>
                  <a:lnTo>
                    <a:pt x="806107" y="28600"/>
                  </a:lnTo>
                  <a:lnTo>
                    <a:pt x="814527" y="34264"/>
                  </a:lnTo>
                  <a:lnTo>
                    <a:pt x="820191" y="42697"/>
                  </a:lnTo>
                  <a:lnTo>
                    <a:pt x="822274" y="53060"/>
                  </a:lnTo>
                  <a:lnTo>
                    <a:pt x="822274" y="8051"/>
                  </a:lnTo>
                  <a:lnTo>
                    <a:pt x="816470" y="4140"/>
                  </a:lnTo>
                  <a:lnTo>
                    <a:pt x="795743" y="0"/>
                  </a:lnTo>
                  <a:lnTo>
                    <a:pt x="53047" y="0"/>
                  </a:lnTo>
                  <a:lnTo>
                    <a:pt x="32321" y="4140"/>
                  </a:lnTo>
                  <a:lnTo>
                    <a:pt x="15468" y="15481"/>
                  </a:lnTo>
                  <a:lnTo>
                    <a:pt x="4140" y="32334"/>
                  </a:lnTo>
                  <a:lnTo>
                    <a:pt x="0" y="53060"/>
                  </a:lnTo>
                  <a:lnTo>
                    <a:pt x="0" y="557098"/>
                  </a:lnTo>
                  <a:lnTo>
                    <a:pt x="4140" y="577824"/>
                  </a:lnTo>
                  <a:lnTo>
                    <a:pt x="15468" y="594690"/>
                  </a:lnTo>
                  <a:lnTo>
                    <a:pt x="32321" y="606018"/>
                  </a:lnTo>
                  <a:lnTo>
                    <a:pt x="53047" y="610158"/>
                  </a:lnTo>
                  <a:lnTo>
                    <a:pt x="371348" y="610158"/>
                  </a:lnTo>
                  <a:lnTo>
                    <a:pt x="371348" y="663219"/>
                  </a:lnTo>
                  <a:lnTo>
                    <a:pt x="265239" y="663219"/>
                  </a:lnTo>
                  <a:lnTo>
                    <a:pt x="265239" y="689749"/>
                  </a:lnTo>
                  <a:lnTo>
                    <a:pt x="583539" y="689749"/>
                  </a:lnTo>
                  <a:lnTo>
                    <a:pt x="583539" y="663219"/>
                  </a:lnTo>
                  <a:lnTo>
                    <a:pt x="477443" y="663219"/>
                  </a:lnTo>
                  <a:lnTo>
                    <a:pt x="477443" y="610158"/>
                  </a:lnTo>
                  <a:lnTo>
                    <a:pt x="795743" y="610158"/>
                  </a:lnTo>
                  <a:lnTo>
                    <a:pt x="816470" y="606018"/>
                  </a:lnTo>
                  <a:lnTo>
                    <a:pt x="833323" y="594690"/>
                  </a:lnTo>
                  <a:lnTo>
                    <a:pt x="840752" y="583628"/>
                  </a:lnTo>
                  <a:lnTo>
                    <a:pt x="844651" y="577824"/>
                  </a:lnTo>
                  <a:lnTo>
                    <a:pt x="848791" y="557098"/>
                  </a:lnTo>
                  <a:lnTo>
                    <a:pt x="848791" y="530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5553840" y="9439528"/>
              <a:ext cx="427355" cy="368935"/>
            </a:xfrm>
            <a:custGeom>
              <a:avLst/>
              <a:gdLst/>
              <a:ahLst/>
              <a:cxnLst/>
              <a:rect l="l" t="t" r="r" b="b"/>
              <a:pathLst>
                <a:path w="427355" h="368934">
                  <a:moveTo>
                    <a:pt x="426958" y="368772"/>
                  </a:moveTo>
                  <a:lnTo>
                    <a:pt x="426958" y="0"/>
                  </a:lnTo>
                  <a:lnTo>
                    <a:pt x="0" y="58184"/>
                  </a:lnTo>
                  <a:lnTo>
                    <a:pt x="0" y="368772"/>
                  </a:lnTo>
                  <a:lnTo>
                    <a:pt x="426958" y="368772"/>
                  </a:lnTo>
                  <a:close/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193097" y="9504269"/>
              <a:ext cx="309880" cy="304165"/>
            </a:xfrm>
            <a:custGeom>
              <a:avLst/>
              <a:gdLst/>
              <a:ahLst/>
              <a:cxnLst/>
              <a:rect l="l" t="t" r="r" b="b"/>
              <a:pathLst>
                <a:path w="309880" h="304165">
                  <a:moveTo>
                    <a:pt x="309770" y="0"/>
                  </a:moveTo>
                  <a:lnTo>
                    <a:pt x="0" y="46711"/>
                  </a:lnTo>
                  <a:lnTo>
                    <a:pt x="0" y="304032"/>
                  </a:lnTo>
                  <a:lnTo>
                    <a:pt x="309770" y="304032"/>
                  </a:lnTo>
                  <a:lnTo>
                    <a:pt x="309770" y="0"/>
                  </a:lnTo>
                  <a:close/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193097" y="9857852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80" h="309879">
                  <a:moveTo>
                    <a:pt x="0" y="0"/>
                  </a:moveTo>
                  <a:lnTo>
                    <a:pt x="0" y="263058"/>
                  </a:lnTo>
                  <a:lnTo>
                    <a:pt x="309770" y="309770"/>
                  </a:lnTo>
                  <a:lnTo>
                    <a:pt x="309770" y="0"/>
                  </a:lnTo>
                  <a:lnTo>
                    <a:pt x="0" y="0"/>
                  </a:lnTo>
                  <a:close/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553819" y="9857852"/>
              <a:ext cx="427355" cy="374650"/>
            </a:xfrm>
            <a:custGeom>
              <a:avLst/>
              <a:gdLst/>
              <a:ahLst/>
              <a:cxnLst/>
              <a:rect l="l" t="t" r="r" b="b"/>
              <a:pathLst>
                <a:path w="427355" h="374650">
                  <a:moveTo>
                    <a:pt x="0" y="309770"/>
                  </a:moveTo>
                  <a:lnTo>
                    <a:pt x="426958" y="374510"/>
                  </a:lnTo>
                  <a:lnTo>
                    <a:pt x="426958" y="0"/>
                  </a:lnTo>
                  <a:lnTo>
                    <a:pt x="0" y="0"/>
                  </a:lnTo>
                  <a:lnTo>
                    <a:pt x="0" y="309770"/>
                  </a:lnTo>
                  <a:close/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815235" y="9491197"/>
              <a:ext cx="926465" cy="689610"/>
            </a:xfrm>
            <a:custGeom>
              <a:avLst/>
              <a:gdLst/>
              <a:ahLst/>
              <a:cxnLst/>
              <a:rect l="l" t="t" r="r" b="b"/>
              <a:pathLst>
                <a:path w="926465" h="689609">
                  <a:moveTo>
                    <a:pt x="147529" y="162039"/>
                  </a:moveTo>
                  <a:lnTo>
                    <a:pt x="0" y="311985"/>
                  </a:lnTo>
                  <a:lnTo>
                    <a:pt x="382123" y="689271"/>
                  </a:lnTo>
                  <a:lnTo>
                    <a:pt x="428075" y="643319"/>
                  </a:lnTo>
                  <a:lnTo>
                    <a:pt x="377286" y="643319"/>
                  </a:lnTo>
                  <a:lnTo>
                    <a:pt x="48370" y="311985"/>
                  </a:lnTo>
                  <a:lnTo>
                    <a:pt x="147529" y="210408"/>
                  </a:lnTo>
                  <a:lnTo>
                    <a:pt x="196402" y="210408"/>
                  </a:lnTo>
                  <a:lnTo>
                    <a:pt x="147529" y="162039"/>
                  </a:lnTo>
                  <a:close/>
                </a:path>
                <a:path w="926465" h="689609">
                  <a:moveTo>
                    <a:pt x="823821" y="45950"/>
                  </a:moveTo>
                  <a:lnTo>
                    <a:pt x="776339" y="45950"/>
                  </a:lnTo>
                  <a:lnTo>
                    <a:pt x="880334" y="145109"/>
                  </a:lnTo>
                  <a:lnTo>
                    <a:pt x="377286" y="643319"/>
                  </a:lnTo>
                  <a:lnTo>
                    <a:pt x="428075" y="643319"/>
                  </a:lnTo>
                  <a:lnTo>
                    <a:pt x="926285" y="145109"/>
                  </a:lnTo>
                  <a:lnTo>
                    <a:pt x="823821" y="45950"/>
                  </a:lnTo>
                  <a:close/>
                </a:path>
                <a:path w="926465" h="689609">
                  <a:moveTo>
                    <a:pt x="196402" y="210408"/>
                  </a:moveTo>
                  <a:lnTo>
                    <a:pt x="147529" y="210408"/>
                  </a:lnTo>
                  <a:lnTo>
                    <a:pt x="377286" y="440165"/>
                  </a:lnTo>
                  <a:lnTo>
                    <a:pt x="423802" y="394214"/>
                  </a:lnTo>
                  <a:lnTo>
                    <a:pt x="382123" y="394214"/>
                  </a:lnTo>
                  <a:lnTo>
                    <a:pt x="196402" y="210408"/>
                  </a:lnTo>
                  <a:close/>
                </a:path>
                <a:path w="926465" h="689609">
                  <a:moveTo>
                    <a:pt x="776339" y="0"/>
                  </a:moveTo>
                  <a:lnTo>
                    <a:pt x="382123" y="394214"/>
                  </a:lnTo>
                  <a:lnTo>
                    <a:pt x="423802" y="394214"/>
                  </a:lnTo>
                  <a:lnTo>
                    <a:pt x="776339" y="45950"/>
                  </a:lnTo>
                  <a:lnTo>
                    <a:pt x="823821" y="45950"/>
                  </a:lnTo>
                  <a:lnTo>
                    <a:pt x="7763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239294" y="11016717"/>
            <a:ext cx="377825" cy="102235"/>
            <a:chOff x="239294" y="11016717"/>
            <a:chExt cx="377825" cy="102235"/>
          </a:xfrm>
        </p:grpSpPr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9294" y="11016717"/>
              <a:ext cx="101892" cy="10189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6955" y="11016717"/>
              <a:ext cx="101892" cy="10189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617" y="11016717"/>
              <a:ext cx="101892" cy="101892"/>
            </a:xfrm>
            <a:prstGeom prst="rect">
              <a:avLst/>
            </a:prstGeom>
          </p:spPr>
        </p:pic>
      </p:grp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2762084" y="589375"/>
            <a:ext cx="14551025" cy="12509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000" spc="-130" dirty="0">
                <a:solidFill>
                  <a:srgbClr val="3C8DBB"/>
                </a:solidFill>
              </a:rPr>
              <a:t>Containers</a:t>
            </a:r>
            <a:r>
              <a:rPr sz="8000" spc="-345" dirty="0">
                <a:solidFill>
                  <a:srgbClr val="3C8DBB"/>
                </a:solidFill>
              </a:rPr>
              <a:t> </a:t>
            </a:r>
            <a:r>
              <a:rPr sz="8000" spc="-114" dirty="0">
                <a:solidFill>
                  <a:srgbClr val="3C8DBB"/>
                </a:solidFill>
              </a:rPr>
              <a:t>Reduce</a:t>
            </a:r>
            <a:r>
              <a:rPr sz="8000" spc="-345" dirty="0">
                <a:solidFill>
                  <a:srgbClr val="3C8DBB"/>
                </a:solidFill>
              </a:rPr>
              <a:t> </a:t>
            </a:r>
            <a:r>
              <a:rPr sz="8000" spc="-145" dirty="0">
                <a:solidFill>
                  <a:srgbClr val="3C8DBB"/>
                </a:solidFill>
              </a:rPr>
              <a:t>Complexity</a:t>
            </a:r>
            <a:endParaRPr sz="80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6791325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88615" algn="l"/>
                <a:tab pos="4465320" algn="l"/>
              </a:tabLst>
            </a:pPr>
            <a:r>
              <a:rPr sz="4400" b="0" spc="-170" dirty="0">
                <a:solidFill>
                  <a:srgbClr val="341C69"/>
                </a:solidFill>
                <a:latin typeface="Arial Rounded MT Bold"/>
                <a:cs typeface="Arial Rounded MT Bold"/>
              </a:rPr>
              <a:t>P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sistent	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D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a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ta:	</a:t>
            </a:r>
            <a:r>
              <a:rPr sz="4400" b="0" spc="-409" dirty="0">
                <a:solidFill>
                  <a:srgbClr val="341C69"/>
                </a:solidFill>
                <a:latin typeface="Arial Rounded MT Bold"/>
                <a:cs typeface="Arial Rounded MT Bold"/>
              </a:rPr>
              <a:t>V</a:t>
            </a:r>
            <a:r>
              <a:rPr sz="4400" b="0" spc="-190" dirty="0">
                <a:solidFill>
                  <a:srgbClr val="341C69"/>
                </a:solidFill>
                <a:latin typeface="Arial Rounded MT Bold"/>
                <a:cs typeface="Arial Rounded MT Bold"/>
              </a:rPr>
              <a:t>olu</a:t>
            </a:r>
            <a:r>
              <a:rPr sz="4400" b="0" spc="-195" dirty="0">
                <a:solidFill>
                  <a:srgbClr val="341C69"/>
                </a:solidFill>
                <a:latin typeface="Arial Rounded MT Bold"/>
                <a:cs typeface="Arial Rounded MT Bold"/>
              </a:rPr>
              <a:t>me</a:t>
            </a:r>
            <a:r>
              <a:rPr sz="4400" b="0" spc="-190" dirty="0">
                <a:solidFill>
                  <a:srgbClr val="341C69"/>
                </a:solidFill>
                <a:latin typeface="Arial Rounded MT Bold"/>
                <a:cs typeface="Arial Rounded MT Bold"/>
              </a:rPr>
              <a:t>s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9932670" cy="15113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VOLUME</a:t>
            </a:r>
            <a:r>
              <a:rPr sz="2400" spc="-72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c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omman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d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i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n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Dockerfile</a:t>
            </a:r>
            <a:endParaRPr sz="2400">
              <a:latin typeface="Courier New"/>
              <a:cs typeface="Courier New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Also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override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with</a:t>
            </a:r>
            <a:r>
              <a:rPr sz="28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docker</a:t>
            </a:r>
            <a:r>
              <a:rPr sz="2400" spc="-2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run</a:t>
            </a:r>
            <a:r>
              <a:rPr sz="2400" spc="-2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-v</a:t>
            </a:r>
            <a:r>
              <a:rPr sz="2400" spc="-2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/path/in/container</a:t>
            </a:r>
            <a:endParaRPr sz="2400">
              <a:latin typeface="Courier New"/>
              <a:cs typeface="Courier New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Bypasses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Union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File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System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stores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in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alt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location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on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host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84495" y="3365500"/>
            <a:ext cx="11233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volume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6300" y="3258820"/>
            <a:ext cx="10367645" cy="247650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Includes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it's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own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management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commands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under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docker</a:t>
            </a:r>
            <a:endParaRPr sz="2400">
              <a:latin typeface="Courier New"/>
              <a:cs typeface="Courier New"/>
            </a:endParaRPr>
          </a:p>
          <a:p>
            <a:pPr marL="241300" indent="-228600">
              <a:lnSpc>
                <a:spcPct val="100000"/>
              </a:lnSpc>
              <a:spcBef>
                <a:spcPts val="43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Connect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none,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one,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or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multiple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containers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at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once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N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sub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jec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t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o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commit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,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save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,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o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r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export</a:t>
            </a:r>
            <a:r>
              <a:rPr sz="2400" spc="-72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c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ommands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By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default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they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only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have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a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unique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ID,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but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you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can assign name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Then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it's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"named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volume"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8372475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88615" algn="l"/>
                <a:tab pos="4465320" algn="l"/>
                <a:tab pos="5845175" algn="l"/>
              </a:tabLst>
            </a:pPr>
            <a:r>
              <a:rPr sz="4400" b="0" spc="-30" dirty="0">
                <a:solidFill>
                  <a:srgbClr val="341C69"/>
                </a:solidFill>
                <a:latin typeface="Arial Rounded MT Bold"/>
                <a:cs typeface="Arial Rounded MT Bold"/>
              </a:rPr>
              <a:t>Persistent	</a:t>
            </a:r>
            <a:r>
              <a:rPr sz="4400" b="0" spc="-25" dirty="0">
                <a:solidFill>
                  <a:srgbClr val="341C69"/>
                </a:solidFill>
                <a:latin typeface="Arial Rounded MT Bold"/>
                <a:cs typeface="Arial Rounded MT Bold"/>
              </a:rPr>
              <a:t>Data:	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Bind	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Mounting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9732010" cy="20193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Maps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host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file or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directory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file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directory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Basically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just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two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locations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pointing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to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the same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file(s)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Again,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skips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UFS,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host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files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overwrite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any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in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Can't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use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in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Dockerfile,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must be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at</a:t>
            </a:r>
            <a:r>
              <a:rPr sz="2800" spc="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B85994"/>
                </a:solidFill>
                <a:latin typeface="Courier New"/>
                <a:cs typeface="Courier New"/>
              </a:rPr>
              <a:t>container</a:t>
            </a:r>
            <a:r>
              <a:rPr sz="2800" spc="-1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B85994"/>
                </a:solidFill>
                <a:latin typeface="Courier New"/>
                <a:cs typeface="Courier New"/>
              </a:rPr>
              <a:t>run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6300" y="3727873"/>
            <a:ext cx="10363835" cy="99441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44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...</a:t>
            </a:r>
            <a:r>
              <a:rPr sz="2400" spc="-1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run</a:t>
            </a:r>
            <a:r>
              <a:rPr sz="2400" spc="-1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-v</a:t>
            </a:r>
            <a:r>
              <a:rPr sz="2400" spc="-1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/Users/bret/stuff:/path/container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(mac/linux)</a:t>
            </a:r>
            <a:endParaRPr sz="2800">
              <a:latin typeface="Trebuchet MS"/>
              <a:cs typeface="Trebuchet MS"/>
            </a:endParaRPr>
          </a:p>
          <a:p>
            <a:pPr marL="2252980">
              <a:lnSpc>
                <a:spcPct val="100000"/>
              </a:lnSpc>
              <a:spcBef>
                <a:spcPts val="640"/>
              </a:spcBef>
            </a:pP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//c/Users/bret/stuff:/path/container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6300" y="4330700"/>
            <a:ext cx="2083435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41300">
              <a:lnSpc>
                <a:spcPts val="269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...</a:t>
            </a:r>
            <a:r>
              <a:rPr sz="2400" spc="-5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run</a:t>
            </a:r>
            <a:r>
              <a:rPr sz="2400" spc="-5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-v</a:t>
            </a:r>
            <a:endParaRPr sz="2400">
              <a:latin typeface="Courier New"/>
              <a:cs typeface="Courier New"/>
            </a:endParaRPr>
          </a:p>
          <a:p>
            <a:pPr marL="18415" algn="ctr">
              <a:lnSpc>
                <a:spcPts val="3170"/>
              </a:lnSpc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(windows)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7718425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20440" algn="l"/>
                <a:tab pos="5497830" algn="l"/>
              </a:tabLst>
            </a:pP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Assignment</a:t>
            </a:r>
            <a:r>
              <a:rPr sz="42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:	Named	</a:t>
            </a:r>
            <a:r>
              <a:rPr sz="4200" b="0" spc="-35" dirty="0">
                <a:solidFill>
                  <a:srgbClr val="341C69"/>
                </a:solidFill>
                <a:latin typeface="Arial Rounded MT Bold"/>
                <a:cs typeface="Arial Rounded MT Bold"/>
              </a:rPr>
              <a:t>Volumes</a:t>
            </a:r>
            <a:endParaRPr sz="42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96186"/>
            <a:ext cx="10432415" cy="432371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228600" indent="-215900">
              <a:lnSpc>
                <a:spcPct val="100000"/>
              </a:lnSpc>
              <a:spcBef>
                <a:spcPts val="455"/>
              </a:spcBef>
              <a:buFont typeface="Arial"/>
              <a:buChar char="•"/>
              <a:tabLst>
                <a:tab pos="228600" algn="l"/>
              </a:tabLst>
            </a:pP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Database</a:t>
            </a:r>
            <a:r>
              <a:rPr sz="27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upgrade</a:t>
            </a:r>
            <a:r>
              <a:rPr sz="27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with</a:t>
            </a:r>
            <a:r>
              <a:rPr sz="27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containers</a:t>
            </a:r>
            <a:endParaRPr sz="2700">
              <a:latin typeface="Trebuchet MS"/>
              <a:cs typeface="Trebuchet MS"/>
            </a:endParaRPr>
          </a:p>
          <a:p>
            <a:pPr marL="228600" marR="850265" indent="-215900">
              <a:lnSpc>
                <a:spcPts val="2600"/>
              </a:lnSpc>
              <a:spcBef>
                <a:spcPts val="980"/>
              </a:spcBef>
              <a:buFont typeface="Arial"/>
              <a:buChar char="•"/>
              <a:tabLst>
                <a:tab pos="228600" algn="l"/>
              </a:tabLst>
            </a:pP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Create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 a</a:t>
            </a:r>
            <a:r>
              <a:rPr sz="2700" spc="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B85994"/>
                </a:solidFill>
                <a:latin typeface="Courier New"/>
                <a:cs typeface="Courier New"/>
              </a:rPr>
              <a:t>postgres</a:t>
            </a:r>
            <a:r>
              <a:rPr sz="2700" spc="-80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container</a:t>
            </a:r>
            <a:r>
              <a:rPr sz="27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with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 named</a:t>
            </a:r>
            <a:r>
              <a:rPr sz="27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volume</a:t>
            </a:r>
            <a:r>
              <a:rPr sz="27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psql-data </a:t>
            </a:r>
            <a:r>
              <a:rPr sz="2700" spc="-79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using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version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B85994"/>
                </a:solidFill>
                <a:latin typeface="Courier New"/>
                <a:cs typeface="Courier New"/>
              </a:rPr>
              <a:t>9.6.1</a:t>
            </a:r>
            <a:endParaRPr sz="2700">
              <a:latin typeface="Courier New"/>
              <a:cs typeface="Courier New"/>
            </a:endParaRPr>
          </a:p>
          <a:p>
            <a:pPr marL="228600" marR="5080" indent="-215900">
              <a:lnSpc>
                <a:spcPts val="2600"/>
              </a:lnSpc>
              <a:spcBef>
                <a:spcPts val="1100"/>
              </a:spcBef>
              <a:buFont typeface="Arial"/>
              <a:buChar char="•"/>
              <a:tabLst>
                <a:tab pos="228600" algn="l"/>
              </a:tabLst>
            </a:pP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Use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Hub to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learn</a:t>
            </a:r>
            <a:r>
              <a:rPr sz="2700" spc="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B85994"/>
                </a:solidFill>
                <a:latin typeface="Courier New"/>
                <a:cs typeface="Courier New"/>
              </a:rPr>
              <a:t>VOLUME</a:t>
            </a:r>
            <a:r>
              <a:rPr sz="2700" spc="-80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path</a:t>
            </a:r>
            <a:r>
              <a:rPr sz="27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 versions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needed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 run </a:t>
            </a:r>
            <a:r>
              <a:rPr sz="2700" spc="-79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it</a:t>
            </a:r>
            <a:endParaRPr sz="2700">
              <a:latin typeface="Trebuchet MS"/>
              <a:cs typeface="Trebuchet MS"/>
            </a:endParaRPr>
          </a:p>
          <a:p>
            <a:pPr marL="228600" indent="-21590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228600" algn="l"/>
              </a:tabLst>
            </a:pP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Check</a:t>
            </a:r>
            <a:r>
              <a:rPr sz="27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logs,</a:t>
            </a:r>
            <a:r>
              <a:rPr sz="27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stop</a:t>
            </a:r>
            <a:r>
              <a:rPr sz="27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container</a:t>
            </a:r>
            <a:endParaRPr sz="2700">
              <a:latin typeface="Trebuchet MS"/>
              <a:cs typeface="Trebuchet MS"/>
            </a:endParaRPr>
          </a:p>
          <a:p>
            <a:pPr marL="228600" marR="760095" indent="-215900">
              <a:lnSpc>
                <a:spcPts val="2700"/>
              </a:lnSpc>
              <a:spcBef>
                <a:spcPts val="800"/>
              </a:spcBef>
              <a:buFont typeface="Arial"/>
              <a:buChar char="•"/>
              <a:tabLst>
                <a:tab pos="228600" algn="l"/>
              </a:tabLst>
            </a:pP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Create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 a new</a:t>
            </a:r>
            <a:r>
              <a:rPr sz="2700" spc="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B85994"/>
                </a:solidFill>
                <a:latin typeface="Courier New"/>
                <a:cs typeface="Courier New"/>
              </a:rPr>
              <a:t>postgres</a:t>
            </a:r>
            <a:r>
              <a:rPr sz="2700" spc="-80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container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with</a:t>
            </a:r>
            <a:r>
              <a:rPr sz="27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same</a:t>
            </a:r>
            <a:r>
              <a:rPr sz="27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named volume </a:t>
            </a:r>
            <a:r>
              <a:rPr sz="2700" spc="-79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using</a:t>
            </a:r>
            <a:r>
              <a:rPr sz="27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B85994"/>
                </a:solidFill>
                <a:latin typeface="Courier New"/>
                <a:cs typeface="Courier New"/>
              </a:rPr>
              <a:t>9.6.2</a:t>
            </a:r>
            <a:endParaRPr sz="2700">
              <a:latin typeface="Courier New"/>
              <a:cs typeface="Courier New"/>
            </a:endParaRPr>
          </a:p>
          <a:p>
            <a:pPr marL="228600" indent="-215900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228600" algn="l"/>
              </a:tabLst>
            </a:pP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Check</a:t>
            </a:r>
            <a:r>
              <a:rPr sz="27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logs</a:t>
            </a:r>
            <a:r>
              <a:rPr sz="27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7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validate</a:t>
            </a:r>
            <a:endParaRPr sz="2700">
              <a:latin typeface="Trebuchet MS"/>
              <a:cs typeface="Trebuchet MS"/>
            </a:endParaRPr>
          </a:p>
          <a:p>
            <a:pPr marL="228600" marR="298450" indent="-215900">
              <a:lnSpc>
                <a:spcPct val="76900"/>
              </a:lnSpc>
              <a:spcBef>
                <a:spcPts val="750"/>
              </a:spcBef>
              <a:buFont typeface="Arial"/>
              <a:buChar char="•"/>
              <a:tabLst>
                <a:tab pos="227965" algn="l"/>
                <a:tab pos="228600" algn="l"/>
              </a:tabLst>
            </a:pPr>
            <a:r>
              <a:rPr sz="1950" spc="-5" dirty="0">
                <a:solidFill>
                  <a:srgbClr val="4547D6"/>
                </a:solidFill>
                <a:latin typeface="Trebuchet MS"/>
                <a:cs typeface="Trebuchet MS"/>
              </a:rPr>
              <a:t>(this</a:t>
            </a:r>
            <a:r>
              <a:rPr sz="19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50" spc="-5" dirty="0">
                <a:solidFill>
                  <a:srgbClr val="4547D6"/>
                </a:solidFill>
                <a:latin typeface="Trebuchet MS"/>
                <a:cs typeface="Trebuchet MS"/>
              </a:rPr>
              <a:t>only</a:t>
            </a:r>
            <a:r>
              <a:rPr sz="19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50" spc="-10" dirty="0">
                <a:solidFill>
                  <a:srgbClr val="4547D6"/>
                </a:solidFill>
                <a:latin typeface="Trebuchet MS"/>
                <a:cs typeface="Trebuchet MS"/>
              </a:rPr>
              <a:t>works</a:t>
            </a:r>
            <a:r>
              <a:rPr sz="195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50" spc="-10" dirty="0">
                <a:solidFill>
                  <a:srgbClr val="4547D6"/>
                </a:solidFill>
                <a:latin typeface="Trebuchet MS"/>
                <a:cs typeface="Trebuchet MS"/>
              </a:rPr>
              <a:t>with</a:t>
            </a:r>
            <a:r>
              <a:rPr sz="19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50" spc="-10" dirty="0">
                <a:solidFill>
                  <a:srgbClr val="4547D6"/>
                </a:solidFill>
                <a:latin typeface="Trebuchet MS"/>
                <a:cs typeface="Trebuchet MS"/>
              </a:rPr>
              <a:t>patch</a:t>
            </a:r>
            <a:r>
              <a:rPr sz="195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50" spc="-5" dirty="0">
                <a:solidFill>
                  <a:srgbClr val="4547D6"/>
                </a:solidFill>
                <a:latin typeface="Trebuchet MS"/>
                <a:cs typeface="Trebuchet MS"/>
              </a:rPr>
              <a:t>versions,</a:t>
            </a:r>
            <a:r>
              <a:rPr sz="19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50" spc="-10" dirty="0">
                <a:solidFill>
                  <a:srgbClr val="4547D6"/>
                </a:solidFill>
                <a:latin typeface="Trebuchet MS"/>
                <a:cs typeface="Trebuchet MS"/>
              </a:rPr>
              <a:t>most</a:t>
            </a:r>
            <a:r>
              <a:rPr sz="195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50" spc="-10" dirty="0">
                <a:solidFill>
                  <a:srgbClr val="4547D6"/>
                </a:solidFill>
                <a:latin typeface="Trebuchet MS"/>
                <a:cs typeface="Trebuchet MS"/>
              </a:rPr>
              <a:t>SQL</a:t>
            </a:r>
            <a:r>
              <a:rPr sz="1950" spc="-7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50" spc="-5" dirty="0">
                <a:solidFill>
                  <a:srgbClr val="4547D6"/>
                </a:solidFill>
                <a:latin typeface="Trebuchet MS"/>
                <a:cs typeface="Trebuchet MS"/>
              </a:rPr>
              <a:t>DB's</a:t>
            </a:r>
            <a:r>
              <a:rPr sz="195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50" spc="-10" dirty="0">
                <a:solidFill>
                  <a:srgbClr val="4547D6"/>
                </a:solidFill>
                <a:latin typeface="Trebuchet MS"/>
                <a:cs typeface="Trebuchet MS"/>
              </a:rPr>
              <a:t>require</a:t>
            </a:r>
            <a:r>
              <a:rPr sz="19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50" spc="-10" dirty="0">
                <a:solidFill>
                  <a:srgbClr val="4547D6"/>
                </a:solidFill>
                <a:latin typeface="Trebuchet MS"/>
                <a:cs typeface="Trebuchet MS"/>
              </a:rPr>
              <a:t>manual</a:t>
            </a:r>
            <a:r>
              <a:rPr sz="195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50" spc="-10" dirty="0">
                <a:solidFill>
                  <a:srgbClr val="4547D6"/>
                </a:solidFill>
                <a:latin typeface="Trebuchet MS"/>
                <a:cs typeface="Trebuchet MS"/>
              </a:rPr>
              <a:t>commands</a:t>
            </a:r>
            <a:r>
              <a:rPr sz="19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50" spc="-5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195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50" spc="-10" dirty="0">
                <a:solidFill>
                  <a:srgbClr val="4547D6"/>
                </a:solidFill>
                <a:latin typeface="Trebuchet MS"/>
                <a:cs typeface="Trebuchet MS"/>
              </a:rPr>
              <a:t>upgrade </a:t>
            </a:r>
            <a:r>
              <a:rPr sz="1950" spc="-57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50" spc="-10" dirty="0">
                <a:solidFill>
                  <a:srgbClr val="4547D6"/>
                </a:solidFill>
                <a:latin typeface="Trebuchet MS"/>
                <a:cs typeface="Trebuchet MS"/>
              </a:rPr>
              <a:t>DB's to major/minor</a:t>
            </a:r>
            <a:r>
              <a:rPr sz="195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50" spc="-10" dirty="0">
                <a:solidFill>
                  <a:srgbClr val="4547D6"/>
                </a:solidFill>
                <a:latin typeface="Trebuchet MS"/>
                <a:cs typeface="Trebuchet MS"/>
              </a:rPr>
              <a:t>versions,</a:t>
            </a:r>
            <a:r>
              <a:rPr sz="1950" spc="-5" dirty="0">
                <a:solidFill>
                  <a:srgbClr val="4547D6"/>
                </a:solidFill>
                <a:latin typeface="Trebuchet MS"/>
                <a:cs typeface="Trebuchet MS"/>
              </a:rPr>
              <a:t> i.e. it's </a:t>
            </a:r>
            <a:r>
              <a:rPr sz="1950" spc="-1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195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50" spc="-10" dirty="0">
                <a:solidFill>
                  <a:srgbClr val="4547D6"/>
                </a:solidFill>
                <a:latin typeface="Trebuchet MS"/>
                <a:cs typeface="Trebuchet MS"/>
              </a:rPr>
              <a:t>DB</a:t>
            </a:r>
            <a:r>
              <a:rPr sz="1950" spc="-5" dirty="0">
                <a:solidFill>
                  <a:srgbClr val="4547D6"/>
                </a:solidFill>
                <a:latin typeface="Trebuchet MS"/>
                <a:cs typeface="Trebuchet MS"/>
              </a:rPr>
              <a:t> limitation </a:t>
            </a:r>
            <a:r>
              <a:rPr sz="1950" spc="-10" dirty="0">
                <a:solidFill>
                  <a:srgbClr val="4547D6"/>
                </a:solidFill>
                <a:latin typeface="Trebuchet MS"/>
                <a:cs typeface="Trebuchet MS"/>
              </a:rPr>
              <a:t>not</a:t>
            </a:r>
            <a:r>
              <a:rPr sz="195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50" spc="-1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195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50" spc="-10" dirty="0">
                <a:solidFill>
                  <a:srgbClr val="4547D6"/>
                </a:solidFill>
                <a:latin typeface="Trebuchet MS"/>
                <a:cs typeface="Trebuchet MS"/>
              </a:rPr>
              <a:t>container one)</a:t>
            </a:r>
            <a:endParaRPr sz="19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6905625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34410" algn="l"/>
                <a:tab pos="4914265" algn="l"/>
              </a:tabLst>
            </a:pP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Assignment:	Bind	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Mounts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803400"/>
            <a:ext cx="10100310" cy="433070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241300" algn="l"/>
              </a:tabLst>
            </a:pP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Use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 a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Jekyll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 "Static Site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Generator"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 to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start a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local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web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server</a:t>
            </a:r>
            <a:endParaRPr sz="2500">
              <a:latin typeface="Trebuchet MS"/>
              <a:cs typeface="Trebuchet MS"/>
            </a:endParaRPr>
          </a:p>
          <a:p>
            <a:pPr marL="241300" marR="194945" indent="-228600">
              <a:lnSpc>
                <a:spcPts val="2400"/>
              </a:lnSpc>
              <a:spcBef>
                <a:spcPts val="880"/>
              </a:spcBef>
              <a:buFont typeface="Arial"/>
              <a:buChar char="•"/>
              <a:tabLst>
                <a:tab pos="241300" algn="l"/>
              </a:tabLst>
            </a:pP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Don't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have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to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be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web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developer: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this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is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example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of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bridging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the gap </a:t>
            </a:r>
            <a:r>
              <a:rPr sz="2500" spc="-73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between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local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file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 access and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apps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 running in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containers</a:t>
            </a:r>
            <a:endParaRPr sz="25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241300" algn="l"/>
              </a:tabLst>
            </a:pP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source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code is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in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the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course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repo under</a:t>
            </a:r>
            <a:r>
              <a:rPr sz="2500" spc="-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B85994"/>
                </a:solidFill>
                <a:latin typeface="Courier New"/>
                <a:cs typeface="Courier New"/>
              </a:rPr>
              <a:t>bindmount-sample-1</a:t>
            </a:r>
            <a:endParaRPr sz="2500">
              <a:latin typeface="Courier New"/>
              <a:cs typeface="Courier New"/>
            </a:endParaRPr>
          </a:p>
          <a:p>
            <a:pPr marL="241300" indent="-22860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241300" algn="l"/>
              </a:tabLst>
            </a:pPr>
            <a:r>
              <a:rPr sz="2500" spc="-60" dirty="0">
                <a:solidFill>
                  <a:srgbClr val="4547D6"/>
                </a:solidFill>
                <a:latin typeface="Trebuchet MS"/>
                <a:cs typeface="Trebuchet MS"/>
              </a:rPr>
              <a:t>We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edit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files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with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editor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on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our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host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using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native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tools</a:t>
            </a:r>
            <a:endParaRPr sz="25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241300" algn="l"/>
              </a:tabLst>
            </a:pP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Container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detects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changes</a:t>
            </a:r>
            <a:r>
              <a:rPr sz="25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with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host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files</a:t>
            </a:r>
            <a:r>
              <a:rPr sz="25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updates</a:t>
            </a:r>
            <a:r>
              <a:rPr sz="25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web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server</a:t>
            </a:r>
            <a:endParaRPr sz="2500">
              <a:latin typeface="Trebuchet MS"/>
              <a:cs typeface="Trebuchet MS"/>
            </a:endParaRPr>
          </a:p>
          <a:p>
            <a:pPr marL="241300" indent="-228600">
              <a:lnSpc>
                <a:spcPts val="2900"/>
              </a:lnSpc>
              <a:spcBef>
                <a:spcPts val="400"/>
              </a:spcBef>
              <a:buFont typeface="Arial"/>
              <a:buChar char="•"/>
              <a:tabLst>
                <a:tab pos="241300" algn="l"/>
              </a:tabLst>
            </a:pP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start</a:t>
            </a:r>
            <a:r>
              <a:rPr sz="25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container</a:t>
            </a:r>
            <a:r>
              <a:rPr sz="25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with</a:t>
            </a:r>
            <a:endParaRPr sz="2500">
              <a:latin typeface="Trebuchet MS"/>
              <a:cs typeface="Trebuchet MS"/>
            </a:endParaRPr>
          </a:p>
          <a:p>
            <a:pPr marL="698500" marR="5080" lvl="1" indent="-228600">
              <a:lnSpc>
                <a:spcPct val="79500"/>
              </a:lnSpc>
              <a:spcBef>
                <a:spcPts val="44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5" dirty="0">
                <a:solidFill>
                  <a:srgbClr val="B85994"/>
                </a:solidFill>
                <a:latin typeface="Courier New"/>
                <a:cs typeface="Courier New"/>
              </a:rPr>
              <a:t>docker run -p 80:4000 -v $(pwd):/site </a:t>
            </a:r>
            <a:r>
              <a:rPr sz="2200" dirty="0">
                <a:solidFill>
                  <a:srgbClr val="B85994"/>
                </a:solidFill>
                <a:latin typeface="Courier New"/>
                <a:cs typeface="Courier New"/>
              </a:rPr>
              <a:t>bretfisher/jekyll- </a:t>
            </a:r>
            <a:r>
              <a:rPr sz="2200" spc="-131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B85994"/>
                </a:solidFill>
                <a:latin typeface="Courier New"/>
                <a:cs typeface="Courier New"/>
              </a:rPr>
              <a:t>serve</a:t>
            </a:r>
            <a:endParaRPr sz="2200">
              <a:latin typeface="Courier New"/>
              <a:cs typeface="Courier New"/>
            </a:endParaRPr>
          </a:p>
          <a:p>
            <a:pPr marL="241300" indent="-228600">
              <a:lnSpc>
                <a:spcPct val="100000"/>
              </a:lnSpc>
              <a:spcBef>
                <a:spcPts val="459"/>
              </a:spcBef>
              <a:buFont typeface="Arial"/>
              <a:buChar char="•"/>
              <a:tabLst>
                <a:tab pos="241300" algn="l"/>
              </a:tabLst>
            </a:pPr>
            <a:r>
              <a:rPr sz="2500" spc="-20" dirty="0">
                <a:solidFill>
                  <a:srgbClr val="4547D6"/>
                </a:solidFill>
                <a:latin typeface="Trebuchet MS"/>
                <a:cs typeface="Trebuchet MS"/>
              </a:rPr>
              <a:t>Refresh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our browser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see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changes</a:t>
            </a:r>
            <a:endParaRPr sz="25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241300" algn="l"/>
              </a:tabLst>
            </a:pP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C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hange the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f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i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l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e in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B85994"/>
                </a:solidFill>
                <a:latin typeface="Courier New"/>
                <a:cs typeface="Courier New"/>
              </a:rPr>
              <a:t>_posts\</a:t>
            </a:r>
            <a:r>
              <a:rPr sz="2500" spc="-75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and re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f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resh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b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r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ow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ser to see changes</a:t>
            </a:r>
            <a:endParaRPr sz="2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4670425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89785" algn="l"/>
              </a:tabLst>
            </a:pP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Docker	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Compose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98320"/>
            <a:ext cx="10440035" cy="41656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Why: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configure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relationships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between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Why: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save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our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run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settings in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easy-to-read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file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Why:</a:t>
            </a:r>
            <a:r>
              <a:rPr sz="28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create</a:t>
            </a:r>
            <a:r>
              <a:rPr sz="28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one-liner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developer</a:t>
            </a:r>
            <a:r>
              <a:rPr sz="28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environment</a:t>
            </a:r>
            <a:r>
              <a:rPr sz="28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startups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Comprised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of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2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separate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but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related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things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ts val="3279"/>
              </a:lnSpc>
              <a:spcBef>
                <a:spcPts val="2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1.</a:t>
            </a:r>
            <a:r>
              <a:rPr sz="2800" spc="-5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YAML-formatted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file that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describes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our solution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options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for:</a:t>
            </a:r>
            <a:endParaRPr sz="2800">
              <a:latin typeface="Trebuchet MS"/>
              <a:cs typeface="Trebuchet MS"/>
            </a:endParaRPr>
          </a:p>
          <a:p>
            <a:pPr marL="698500" lvl="1" indent="-228600">
              <a:lnSpc>
                <a:spcPts val="271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containers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lnSpc>
                <a:spcPts val="275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networks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lnSpc>
                <a:spcPts val="284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volumes</a:t>
            </a:r>
            <a:endParaRPr sz="2400">
              <a:latin typeface="Trebuchet MS"/>
              <a:cs typeface="Trebuchet MS"/>
            </a:endParaRPr>
          </a:p>
          <a:p>
            <a:pPr marL="241300" marR="1414145" indent="-228600">
              <a:lnSpc>
                <a:spcPct val="77400"/>
              </a:lnSpc>
              <a:spcBef>
                <a:spcPts val="118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2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.</a:t>
            </a:r>
            <a:r>
              <a:rPr sz="2800" spc="-15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800" spc="-15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CLI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too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l </a:t>
            </a:r>
            <a:r>
              <a:rPr sz="2800" dirty="0">
                <a:solidFill>
                  <a:srgbClr val="B85994"/>
                </a:solidFill>
                <a:latin typeface="Courier New"/>
                <a:cs typeface="Courier New"/>
              </a:rPr>
              <a:t>docker-compose</a:t>
            </a:r>
            <a:r>
              <a:rPr sz="2800" spc="-84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use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d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fo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r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l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cal de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v/tes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 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automation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with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those</a:t>
            </a:r>
            <a:r>
              <a:rPr sz="2800" spc="-5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80" dirty="0">
                <a:solidFill>
                  <a:srgbClr val="4547D6"/>
                </a:solidFill>
                <a:latin typeface="Trebuchet MS"/>
                <a:cs typeface="Trebuchet MS"/>
              </a:rPr>
              <a:t>YAML</a:t>
            </a:r>
            <a:r>
              <a:rPr sz="2800" spc="-10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files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5659438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do</a:t>
            </a:r>
            <a:r>
              <a:rPr sz="4400" b="0" spc="-170" dirty="0">
                <a:solidFill>
                  <a:srgbClr val="341C69"/>
                </a:solidFill>
                <a:latin typeface="Arial Rounded MT Bold"/>
                <a:cs typeface="Arial Rounded MT Bold"/>
              </a:rPr>
              <a:t>ck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-co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m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pos</a:t>
            </a:r>
            <a:r>
              <a:rPr sz="4400" b="0" spc="-220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.y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m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l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47520"/>
            <a:ext cx="10124440" cy="334010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Compose</a:t>
            </a:r>
            <a:r>
              <a:rPr sz="2800" spc="-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75" dirty="0">
                <a:solidFill>
                  <a:srgbClr val="4547D6"/>
                </a:solidFill>
                <a:latin typeface="Trebuchet MS"/>
                <a:cs typeface="Trebuchet MS"/>
              </a:rPr>
              <a:t>YAML</a:t>
            </a:r>
            <a:r>
              <a:rPr sz="2800" spc="-10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format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has it's own versions: 1, 2, 2.1, 3, 3.1</a:t>
            </a:r>
            <a:endParaRPr sz="2800">
              <a:latin typeface="Trebuchet MS"/>
              <a:cs typeface="Trebuchet MS"/>
            </a:endParaRPr>
          </a:p>
          <a:p>
            <a:pPr marL="241300" marR="327025" indent="-228600">
              <a:lnSpc>
                <a:spcPts val="3000"/>
              </a:lnSpc>
              <a:spcBef>
                <a:spcPts val="10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0" dirty="0">
                <a:solidFill>
                  <a:srgbClr val="4547D6"/>
                </a:solidFill>
                <a:latin typeface="Trebuchet MS"/>
                <a:cs typeface="Trebuchet MS"/>
              </a:rPr>
              <a:t>Y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ML</a:t>
            </a:r>
            <a:r>
              <a:rPr sz="2800" spc="-1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f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il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e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e used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wi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B85994"/>
                </a:solidFill>
                <a:latin typeface="Courier New"/>
                <a:cs typeface="Courier New"/>
              </a:rPr>
              <a:t>docker-compose</a:t>
            </a:r>
            <a:r>
              <a:rPr sz="2800" spc="-84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c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mmand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fo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r 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local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automation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100" dirty="0">
                <a:solidFill>
                  <a:srgbClr val="4547D6"/>
                </a:solidFill>
                <a:latin typeface="Trebuchet MS"/>
                <a:cs typeface="Trebuchet MS"/>
              </a:rPr>
              <a:t>or..</a:t>
            </a:r>
            <a:endParaRPr sz="28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47980" algn="l"/>
                <a:tab pos="348615" algn="l"/>
              </a:tabLst>
            </a:pP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With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B85994"/>
                </a:solidFill>
                <a:latin typeface="Courier New"/>
                <a:cs typeface="Courier New"/>
              </a:rPr>
              <a:t>docker</a:t>
            </a:r>
            <a:r>
              <a:rPr sz="2800" spc="-84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directly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in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production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with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Swarm (as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of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v1.13)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B85994"/>
                </a:solidFill>
                <a:latin typeface="Courier New"/>
                <a:cs typeface="Courier New"/>
              </a:rPr>
              <a:t>docker-compose</a:t>
            </a:r>
            <a:r>
              <a:rPr sz="2800" spc="-7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B85994"/>
                </a:solidFill>
                <a:latin typeface="Courier New"/>
                <a:cs typeface="Courier New"/>
              </a:rPr>
              <a:t>--help</a:t>
            </a:r>
            <a:endParaRPr sz="2800">
              <a:latin typeface="Courier New"/>
              <a:cs typeface="Courier New"/>
            </a:endParaRPr>
          </a:p>
          <a:p>
            <a:pPr marL="241300" marR="318135" indent="-228600">
              <a:lnSpc>
                <a:spcPts val="3000"/>
              </a:lnSpc>
              <a:spcBef>
                <a:spcPts val="11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B85994"/>
                </a:solidFill>
                <a:latin typeface="Courier New"/>
                <a:cs typeface="Courier New"/>
              </a:rPr>
              <a:t>docker-compose.yml</a:t>
            </a:r>
            <a:r>
              <a:rPr sz="2800" spc="-84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is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de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faul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f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ilename, but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an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y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can be 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used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with </a:t>
            </a:r>
            <a:r>
              <a:rPr sz="2800" spc="-5" dirty="0">
                <a:solidFill>
                  <a:srgbClr val="B85994"/>
                </a:solidFill>
                <a:latin typeface="Courier New"/>
                <a:cs typeface="Courier New"/>
              </a:rPr>
              <a:t>docker-compose</a:t>
            </a:r>
            <a:r>
              <a:rPr sz="2800" spc="-1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B85994"/>
                </a:solidFill>
                <a:latin typeface="Courier New"/>
                <a:cs typeface="Courier New"/>
              </a:rPr>
              <a:t>-f</a:t>
            </a:r>
            <a:endParaRPr sz="2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5629275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30" dirty="0">
                <a:solidFill>
                  <a:srgbClr val="341C69"/>
                </a:solidFill>
                <a:latin typeface="Arial Rounded MT Bold"/>
                <a:cs typeface="Arial Rounded MT Bold"/>
              </a:rPr>
              <a:t>docker-compose </a:t>
            </a:r>
            <a:r>
              <a:rPr sz="4400" b="0" spc="-960" dirty="0">
                <a:solidFill>
                  <a:srgbClr val="341C69"/>
                </a:solidFill>
                <a:latin typeface="Arial Rounded MT Bold"/>
                <a:cs typeface="Arial Rounded MT Bold"/>
              </a:rPr>
              <a:t>CLI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844548"/>
            <a:ext cx="10370820" cy="391414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215900" marR="1432560" indent="-203200">
              <a:lnSpc>
                <a:spcPts val="2700"/>
              </a:lnSpc>
              <a:spcBef>
                <a:spcPts val="515"/>
              </a:spcBef>
              <a:buFont typeface="Arial"/>
              <a:buChar char="•"/>
              <a:tabLst>
                <a:tab pos="215900" algn="l"/>
              </a:tabLst>
            </a:pPr>
            <a:r>
              <a:rPr sz="2550" spc="5" dirty="0">
                <a:solidFill>
                  <a:srgbClr val="4547D6"/>
                </a:solidFill>
                <a:latin typeface="Trebuchet MS"/>
                <a:cs typeface="Trebuchet MS"/>
              </a:rPr>
              <a:t>CLI tool</a:t>
            </a: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 comes </a:t>
            </a:r>
            <a:r>
              <a:rPr sz="2550" spc="5" dirty="0">
                <a:solidFill>
                  <a:srgbClr val="4547D6"/>
                </a:solidFill>
                <a:latin typeface="Trebuchet MS"/>
                <a:cs typeface="Trebuchet MS"/>
              </a:rPr>
              <a:t>with</a:t>
            </a: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50" spc="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50" spc="5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50" spc="5" dirty="0">
                <a:solidFill>
                  <a:srgbClr val="4547D6"/>
                </a:solidFill>
                <a:latin typeface="Trebuchet MS"/>
                <a:cs typeface="Trebuchet MS"/>
              </a:rPr>
              <a:t>Windows/Mac,</a:t>
            </a: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50" spc="5" dirty="0">
                <a:solidFill>
                  <a:srgbClr val="4547D6"/>
                </a:solidFill>
                <a:latin typeface="Trebuchet MS"/>
                <a:cs typeface="Trebuchet MS"/>
              </a:rPr>
              <a:t>but </a:t>
            </a: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separate </a:t>
            </a:r>
            <a:r>
              <a:rPr sz="2550" spc="-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download</a:t>
            </a:r>
            <a:r>
              <a:rPr sz="25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50" spc="5" dirty="0">
                <a:solidFill>
                  <a:srgbClr val="4547D6"/>
                </a:solidFill>
                <a:latin typeface="Trebuchet MS"/>
                <a:cs typeface="Trebuchet MS"/>
              </a:rPr>
              <a:t>for </a:t>
            </a: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Linux</a:t>
            </a:r>
            <a:endParaRPr sz="2550">
              <a:latin typeface="Trebuchet MS"/>
              <a:cs typeface="Trebuchet MS"/>
            </a:endParaRPr>
          </a:p>
          <a:p>
            <a:pPr marL="215900" indent="-203200">
              <a:lnSpc>
                <a:spcPct val="100000"/>
              </a:lnSpc>
              <a:spcBef>
                <a:spcPts val="509"/>
              </a:spcBef>
              <a:buFont typeface="Arial"/>
              <a:buChar char="•"/>
              <a:tabLst>
                <a:tab pos="215900" algn="l"/>
              </a:tabLst>
            </a:pP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Not</a:t>
            </a:r>
            <a:r>
              <a:rPr sz="255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55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production-grade</a:t>
            </a:r>
            <a:r>
              <a:rPr sz="2550" spc="5" dirty="0">
                <a:solidFill>
                  <a:srgbClr val="4547D6"/>
                </a:solidFill>
                <a:latin typeface="Trebuchet MS"/>
                <a:cs typeface="Trebuchet MS"/>
              </a:rPr>
              <a:t> tool </a:t>
            </a: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but</a:t>
            </a:r>
            <a:r>
              <a:rPr sz="255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ideal</a:t>
            </a:r>
            <a:r>
              <a:rPr sz="2550" spc="5" dirty="0">
                <a:solidFill>
                  <a:srgbClr val="4547D6"/>
                </a:solidFill>
                <a:latin typeface="Trebuchet MS"/>
                <a:cs typeface="Trebuchet MS"/>
              </a:rPr>
              <a:t> for local</a:t>
            </a: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 development</a:t>
            </a:r>
            <a:r>
              <a:rPr sz="255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55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test</a:t>
            </a:r>
            <a:endParaRPr sz="2550">
              <a:latin typeface="Trebuchet MS"/>
              <a:cs typeface="Trebuchet MS"/>
            </a:endParaRPr>
          </a:p>
          <a:p>
            <a:pPr marL="215900" indent="-2032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15900" algn="l"/>
              </a:tabLst>
            </a:pPr>
            <a:r>
              <a:rPr sz="2550" spc="-105" dirty="0">
                <a:solidFill>
                  <a:srgbClr val="4547D6"/>
                </a:solidFill>
                <a:latin typeface="Trebuchet MS"/>
                <a:cs typeface="Trebuchet MS"/>
              </a:rPr>
              <a:t>Two</a:t>
            </a:r>
            <a:r>
              <a:rPr sz="25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most</a:t>
            </a:r>
            <a:r>
              <a:rPr sz="25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common</a:t>
            </a:r>
            <a:r>
              <a:rPr sz="25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commands</a:t>
            </a:r>
            <a:r>
              <a:rPr sz="25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are</a:t>
            </a:r>
            <a:endParaRPr sz="2550">
              <a:latin typeface="Trebuchet MS"/>
              <a:cs typeface="Trebuchet MS"/>
            </a:endParaRPr>
          </a:p>
          <a:p>
            <a:pPr marL="673100" lvl="1" indent="-2032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673100" algn="l"/>
                <a:tab pos="4037965" algn="l"/>
              </a:tabLst>
            </a:pPr>
            <a:r>
              <a:rPr sz="2200" dirty="0">
                <a:solidFill>
                  <a:srgbClr val="B85994"/>
                </a:solidFill>
                <a:latin typeface="Courier New"/>
                <a:cs typeface="Courier New"/>
              </a:rPr>
              <a:t>docker-compose up	</a:t>
            </a:r>
            <a:r>
              <a:rPr sz="2200" dirty="0">
                <a:solidFill>
                  <a:srgbClr val="4547D6"/>
                </a:solidFill>
                <a:latin typeface="Trebuchet MS"/>
                <a:cs typeface="Trebuchet MS"/>
              </a:rPr>
              <a:t>#</a:t>
            </a:r>
            <a:r>
              <a:rPr sz="22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4547D6"/>
                </a:solidFill>
                <a:latin typeface="Trebuchet MS"/>
                <a:cs typeface="Trebuchet MS"/>
              </a:rPr>
              <a:t>setup</a:t>
            </a:r>
            <a:r>
              <a:rPr sz="2200" dirty="0">
                <a:solidFill>
                  <a:srgbClr val="4547D6"/>
                </a:solidFill>
                <a:latin typeface="Trebuchet MS"/>
                <a:cs typeface="Trebuchet MS"/>
              </a:rPr>
              <a:t> volumes/networks</a:t>
            </a:r>
            <a:r>
              <a:rPr sz="22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2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4547D6"/>
                </a:solidFill>
                <a:latin typeface="Trebuchet MS"/>
                <a:cs typeface="Trebuchet MS"/>
              </a:rPr>
              <a:t>start</a:t>
            </a:r>
            <a:r>
              <a:rPr sz="22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4547D6"/>
                </a:solidFill>
                <a:latin typeface="Trebuchet MS"/>
                <a:cs typeface="Trebuchet MS"/>
              </a:rPr>
              <a:t>all containers</a:t>
            </a:r>
            <a:endParaRPr sz="2200">
              <a:latin typeface="Trebuchet MS"/>
              <a:cs typeface="Trebuchet MS"/>
            </a:endParaRPr>
          </a:p>
          <a:p>
            <a:pPr marL="673100" lvl="1" indent="-203200">
              <a:lnSpc>
                <a:spcPct val="100000"/>
              </a:lnSpc>
              <a:spcBef>
                <a:spcPts val="260"/>
              </a:spcBef>
              <a:buFont typeface="Arial"/>
              <a:buChar char="•"/>
              <a:tabLst>
                <a:tab pos="673100" algn="l"/>
              </a:tabLst>
            </a:pPr>
            <a:r>
              <a:rPr sz="2200" dirty="0">
                <a:solidFill>
                  <a:srgbClr val="B85994"/>
                </a:solidFill>
                <a:latin typeface="Courier New"/>
                <a:cs typeface="Courier New"/>
              </a:rPr>
              <a:t>docker-compose</a:t>
            </a:r>
            <a:r>
              <a:rPr sz="2200" spc="-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B85994"/>
                </a:solidFill>
                <a:latin typeface="Courier New"/>
                <a:cs typeface="Courier New"/>
              </a:rPr>
              <a:t>down </a:t>
            </a:r>
            <a:r>
              <a:rPr sz="2200" dirty="0">
                <a:solidFill>
                  <a:srgbClr val="4547D6"/>
                </a:solidFill>
                <a:latin typeface="Trebuchet MS"/>
                <a:cs typeface="Trebuchet MS"/>
              </a:rPr>
              <a:t># stop all</a:t>
            </a:r>
            <a:r>
              <a:rPr sz="22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4547D6"/>
                </a:solidFill>
                <a:latin typeface="Trebuchet MS"/>
                <a:cs typeface="Trebuchet MS"/>
              </a:rPr>
              <a:t>containers and remove cont/vol/net</a:t>
            </a:r>
            <a:endParaRPr sz="2200">
              <a:latin typeface="Trebuchet MS"/>
              <a:cs typeface="Trebuchet MS"/>
            </a:endParaRPr>
          </a:p>
          <a:p>
            <a:pPr marL="215900" indent="-203200">
              <a:lnSpc>
                <a:spcPts val="2930"/>
              </a:lnSpc>
              <a:spcBef>
                <a:spcPts val="610"/>
              </a:spcBef>
              <a:buFont typeface="Arial"/>
              <a:buChar char="•"/>
              <a:tabLst>
                <a:tab pos="215900" algn="l"/>
              </a:tabLst>
            </a:pPr>
            <a:r>
              <a:rPr sz="2550" dirty="0">
                <a:solidFill>
                  <a:srgbClr val="4547D6"/>
                </a:solidFill>
                <a:latin typeface="Trebuchet MS"/>
                <a:cs typeface="Trebuchet MS"/>
              </a:rPr>
              <a:t>I</a:t>
            </a:r>
            <a:r>
              <a:rPr sz="2550" spc="5" dirty="0">
                <a:solidFill>
                  <a:srgbClr val="4547D6"/>
                </a:solidFill>
                <a:latin typeface="Trebuchet MS"/>
                <a:cs typeface="Trebuchet MS"/>
              </a:rPr>
              <a:t>f all </a:t>
            </a: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y</a:t>
            </a:r>
            <a:r>
              <a:rPr sz="2550" spc="5" dirty="0">
                <a:solidFill>
                  <a:srgbClr val="4547D6"/>
                </a:solidFill>
                <a:latin typeface="Trebuchet MS"/>
                <a:cs typeface="Trebuchet MS"/>
              </a:rPr>
              <a:t>ou</a:t>
            </a: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r</a:t>
            </a:r>
            <a:r>
              <a:rPr sz="255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p</a:t>
            </a:r>
            <a:r>
              <a:rPr sz="2550" spc="5" dirty="0">
                <a:solidFill>
                  <a:srgbClr val="4547D6"/>
                </a:solidFill>
                <a:latin typeface="Trebuchet MS"/>
                <a:cs typeface="Trebuchet MS"/>
              </a:rPr>
              <a:t>roject</a:t>
            </a: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s</a:t>
            </a:r>
            <a:r>
              <a:rPr sz="2550" spc="5" dirty="0">
                <a:solidFill>
                  <a:srgbClr val="4547D6"/>
                </a:solidFill>
                <a:latin typeface="Trebuchet MS"/>
                <a:cs typeface="Trebuchet MS"/>
              </a:rPr>
              <a:t> ha</a:t>
            </a: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d</a:t>
            </a:r>
            <a:r>
              <a:rPr sz="255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550" spc="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50" spc="15" dirty="0">
                <a:solidFill>
                  <a:srgbClr val="B85994"/>
                </a:solidFill>
                <a:latin typeface="Courier New"/>
                <a:cs typeface="Courier New"/>
              </a:rPr>
              <a:t>Dockerfile</a:t>
            </a:r>
            <a:r>
              <a:rPr sz="2550" spc="-75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550" spc="5" dirty="0">
                <a:solidFill>
                  <a:srgbClr val="4547D6"/>
                </a:solidFill>
                <a:latin typeface="Trebuchet MS"/>
                <a:cs typeface="Trebuchet MS"/>
              </a:rPr>
              <a:t>an</a:t>
            </a: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d </a:t>
            </a:r>
            <a:r>
              <a:rPr sz="2550" spc="15" dirty="0">
                <a:solidFill>
                  <a:srgbClr val="B85994"/>
                </a:solidFill>
                <a:latin typeface="Courier New"/>
                <a:cs typeface="Courier New"/>
              </a:rPr>
              <a:t>docker-compose.yml</a:t>
            </a:r>
            <a:endParaRPr sz="2550">
              <a:latin typeface="Courier New"/>
              <a:cs typeface="Courier New"/>
            </a:endParaRPr>
          </a:p>
          <a:p>
            <a:pPr marL="215900">
              <a:lnSpc>
                <a:spcPts val="2930"/>
              </a:lnSpc>
            </a:pP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then</a:t>
            </a:r>
            <a:r>
              <a:rPr sz="255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"new</a:t>
            </a:r>
            <a:r>
              <a:rPr sz="255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developer</a:t>
            </a:r>
            <a:r>
              <a:rPr sz="255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onboarding"</a:t>
            </a:r>
            <a:r>
              <a:rPr sz="255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would</a:t>
            </a:r>
            <a:r>
              <a:rPr sz="25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be:</a:t>
            </a:r>
            <a:endParaRPr sz="2550">
              <a:latin typeface="Trebuchet MS"/>
              <a:cs typeface="Trebuchet MS"/>
            </a:endParaRPr>
          </a:p>
          <a:p>
            <a:pPr marL="673100" lvl="1" indent="-2032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673100" algn="l"/>
              </a:tabLst>
            </a:pPr>
            <a:r>
              <a:rPr sz="2200" dirty="0">
                <a:solidFill>
                  <a:srgbClr val="B85994"/>
                </a:solidFill>
                <a:latin typeface="Courier New"/>
                <a:cs typeface="Courier New"/>
              </a:rPr>
              <a:t>git</a:t>
            </a:r>
            <a:r>
              <a:rPr sz="2200" spc="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B85994"/>
                </a:solidFill>
                <a:latin typeface="Courier New"/>
                <a:cs typeface="Courier New"/>
              </a:rPr>
              <a:t>clone</a:t>
            </a:r>
            <a:r>
              <a:rPr sz="2200" spc="1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B85994"/>
                </a:solidFill>
                <a:latin typeface="Courier New"/>
                <a:cs typeface="Courier New"/>
              </a:rPr>
              <a:t>github.com/some/software</a:t>
            </a:r>
            <a:endParaRPr sz="2200">
              <a:latin typeface="Courier New"/>
              <a:cs typeface="Courier New"/>
            </a:endParaRPr>
          </a:p>
          <a:p>
            <a:pPr marL="673100" lvl="1" indent="-203200">
              <a:lnSpc>
                <a:spcPct val="100000"/>
              </a:lnSpc>
              <a:spcBef>
                <a:spcPts val="160"/>
              </a:spcBef>
              <a:buFont typeface="Arial"/>
              <a:buChar char="•"/>
              <a:tabLst>
                <a:tab pos="673100" algn="l"/>
              </a:tabLst>
            </a:pPr>
            <a:r>
              <a:rPr sz="2200" dirty="0">
                <a:solidFill>
                  <a:srgbClr val="B85994"/>
                </a:solidFill>
                <a:latin typeface="Courier New"/>
                <a:cs typeface="Courier New"/>
              </a:rPr>
              <a:t>docker-compose</a:t>
            </a:r>
            <a:r>
              <a:rPr sz="2200" spc="-6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B85994"/>
                </a:solidFill>
                <a:latin typeface="Courier New"/>
                <a:cs typeface="Courier New"/>
              </a:rPr>
              <a:t>up</a:t>
            </a:r>
            <a:endParaRPr sz="2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9850438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34410" algn="l"/>
                <a:tab pos="5622925" algn="l"/>
              </a:tabLst>
            </a:pP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Assignment:	</a:t>
            </a:r>
            <a:r>
              <a:rPr sz="4400" b="0" spc="-10" dirty="0">
                <a:solidFill>
                  <a:srgbClr val="341C69"/>
                </a:solidFill>
                <a:latin typeface="Arial Rounded MT Bold"/>
                <a:cs typeface="Arial Rounded MT Bold"/>
              </a:rPr>
              <a:t>Writing	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A</a:t>
            </a:r>
            <a:r>
              <a:rPr sz="4400" b="0" spc="-3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Compose</a:t>
            </a:r>
            <a:r>
              <a:rPr sz="4400" b="0" spc="-2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15" dirty="0">
                <a:solidFill>
                  <a:srgbClr val="341C69"/>
                </a:solidFill>
                <a:latin typeface="Arial Rounded MT Bold"/>
                <a:cs typeface="Arial Rounded MT Bold"/>
              </a:rPr>
              <a:t>File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828800"/>
            <a:ext cx="10327640" cy="386842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41300" marR="421005" indent="-228600">
              <a:lnSpc>
                <a:spcPts val="2900"/>
              </a:lnSpc>
              <a:spcBef>
                <a:spcPts val="58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Build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a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basic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compose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file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Drupal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content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management </a:t>
            </a:r>
            <a:r>
              <a:rPr sz="2800" spc="-8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system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website.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Hub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your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friend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th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B85994"/>
                </a:solidFill>
                <a:latin typeface="Courier New"/>
                <a:cs typeface="Courier New"/>
              </a:rPr>
              <a:t>drupal</a:t>
            </a:r>
            <a:r>
              <a:rPr sz="2800" spc="-84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 a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lo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ng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ith the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B85994"/>
                </a:solidFill>
                <a:latin typeface="Courier New"/>
                <a:cs typeface="Courier New"/>
              </a:rPr>
              <a:t>postgres</a:t>
            </a:r>
            <a:r>
              <a:rPr sz="2800" spc="-84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Use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B85994"/>
                </a:solidFill>
                <a:latin typeface="Courier New"/>
                <a:cs typeface="Courier New"/>
              </a:rPr>
              <a:t>ports</a:t>
            </a:r>
            <a:r>
              <a:rPr sz="2800" spc="-84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to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expose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Drupal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on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8080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so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you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can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u="sng" spc="-5" dirty="0">
                <a:solidFill>
                  <a:srgbClr val="4547D6"/>
                </a:solidFill>
                <a:uFill>
                  <a:solidFill>
                    <a:srgbClr val="4547D6"/>
                  </a:solidFill>
                </a:uFill>
                <a:latin typeface="Trebuchet MS"/>
                <a:cs typeface="Trebuchet MS"/>
              </a:rPr>
              <a:t>localhost:8080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e sure to set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B85994"/>
                </a:solidFill>
                <a:latin typeface="Courier New"/>
                <a:cs typeface="Courier New"/>
              </a:rPr>
              <a:t>POSTGRES_PASSWORD</a:t>
            </a:r>
            <a:r>
              <a:rPr sz="2800" spc="-84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fo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r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po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stg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es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547D6"/>
                </a:solidFill>
                <a:latin typeface="Trebuchet MS"/>
                <a:cs typeface="Trebuchet MS"/>
              </a:rPr>
              <a:t>Walk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though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Drupal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setup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via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browser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" dirty="0">
                <a:solidFill>
                  <a:srgbClr val="4547D6"/>
                </a:solidFill>
                <a:latin typeface="Trebuchet MS"/>
                <a:cs typeface="Trebuchet MS"/>
              </a:rPr>
              <a:t>Tip: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Drupal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assumes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DB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B85994"/>
                </a:solidFill>
                <a:latin typeface="Courier New"/>
                <a:cs typeface="Courier New"/>
              </a:rPr>
              <a:t>localhost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,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but it's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service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name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Extra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Credit: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Use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volumes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store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Drupal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unique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data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6503988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17675" algn="l"/>
                <a:tab pos="5099685" algn="l"/>
              </a:tabLst>
            </a:pP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Using	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C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m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pose to	</a:t>
            </a:r>
            <a:r>
              <a:rPr sz="4400" b="0" spc="-245" dirty="0">
                <a:solidFill>
                  <a:srgbClr val="341C69"/>
                </a:solidFill>
                <a:latin typeface="Arial Rounded MT Bold"/>
                <a:cs typeface="Arial Rounded MT Bold"/>
              </a:rPr>
              <a:t>B</a:t>
            </a:r>
            <a:r>
              <a:rPr sz="4400" b="0" spc="-240" dirty="0">
                <a:solidFill>
                  <a:srgbClr val="341C69"/>
                </a:solidFill>
                <a:latin typeface="Arial Rounded MT Bold"/>
                <a:cs typeface="Arial Rounded MT Bold"/>
              </a:rPr>
              <a:t>uild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06320" y="2336800"/>
            <a:ext cx="23088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if</a:t>
            </a:r>
            <a:r>
              <a:rPr sz="2800" spc="-3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not</a:t>
            </a:r>
            <a:r>
              <a:rPr sz="2800" spc="-3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found</a:t>
            </a:r>
            <a:r>
              <a:rPr sz="2800" spc="-3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in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6300" y="1747520"/>
            <a:ext cx="7322820" cy="231394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Compose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can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also build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your custom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images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ts val="318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Will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build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them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with</a:t>
            </a: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B85994"/>
                </a:solidFill>
                <a:latin typeface="Courier New"/>
                <a:cs typeface="Courier New"/>
              </a:rPr>
              <a:t>docker-compose</a:t>
            </a:r>
            <a:r>
              <a:rPr sz="2800" spc="-2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B85994"/>
                </a:solidFill>
                <a:latin typeface="Courier New"/>
                <a:cs typeface="Courier New"/>
              </a:rPr>
              <a:t>up</a:t>
            </a:r>
            <a:endParaRPr sz="2800">
              <a:latin typeface="Courier New"/>
              <a:cs typeface="Courier New"/>
            </a:endParaRPr>
          </a:p>
          <a:p>
            <a:pPr marL="241300">
              <a:lnSpc>
                <a:spcPts val="3180"/>
              </a:lnSpc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cache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Also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rebuild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with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B85994"/>
                </a:solidFill>
                <a:latin typeface="Courier New"/>
                <a:cs typeface="Courier New"/>
              </a:rPr>
              <a:t>docker-compose</a:t>
            </a:r>
            <a:r>
              <a:rPr sz="2800" spc="-3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B85994"/>
                </a:solidFill>
                <a:latin typeface="Courier New"/>
                <a:cs typeface="Courier New"/>
              </a:rPr>
              <a:t>build</a:t>
            </a:r>
            <a:endParaRPr sz="2800">
              <a:latin typeface="Courier New"/>
              <a:cs typeface="Courier New"/>
            </a:endParaRPr>
          </a:p>
          <a:p>
            <a:pPr marL="698500" lvl="1" indent="-228600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or</a:t>
            </a:r>
            <a:r>
              <a:rPr sz="24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all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in</a:t>
            </a:r>
            <a:r>
              <a:rPr sz="24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one:</a:t>
            </a:r>
            <a:r>
              <a:rPr sz="24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docker-compose</a:t>
            </a:r>
            <a:r>
              <a:rPr sz="2400" spc="-2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up</a:t>
            </a:r>
            <a:r>
              <a:rPr sz="2400" spc="-2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--build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6300" y="4114800"/>
            <a:ext cx="98031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Great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complex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builds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that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have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lots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of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vars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build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args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1000760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34410" algn="l"/>
                <a:tab pos="5065395" algn="l"/>
                <a:tab pos="6224270" algn="l"/>
                <a:tab pos="7426959" algn="l"/>
              </a:tabLst>
            </a:pP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Assignment:	Build	and	</a:t>
            </a:r>
            <a:r>
              <a:rPr sz="4400" b="0" spc="-40" dirty="0">
                <a:solidFill>
                  <a:srgbClr val="341C69"/>
                </a:solidFill>
                <a:latin typeface="Arial Rounded MT Bold"/>
                <a:cs typeface="Arial Rounded MT Bold"/>
              </a:rPr>
              <a:t>Run	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Compose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9740900" cy="431800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"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ui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ld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ing cust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m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B85994"/>
                </a:solidFill>
                <a:latin typeface="Courier New"/>
                <a:cs typeface="Courier New"/>
              </a:rPr>
              <a:t>drupal</a:t>
            </a:r>
            <a:r>
              <a:rPr sz="2800" spc="-84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fo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r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lo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cal testing"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Compose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isn't just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developers.</a:t>
            </a:r>
            <a:r>
              <a:rPr sz="2800" spc="-5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0" dirty="0">
                <a:solidFill>
                  <a:srgbClr val="4547D6"/>
                </a:solidFill>
                <a:latin typeface="Trebuchet MS"/>
                <a:cs typeface="Trebuchet MS"/>
              </a:rPr>
              <a:t>Testing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apps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is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easy/fun!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Maybe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your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learning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Drupal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admin,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are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software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tester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9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Start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with Compose file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from previous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assignment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ts val="3229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Mak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y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ur </a:t>
            </a:r>
            <a:r>
              <a:rPr sz="2800" dirty="0">
                <a:solidFill>
                  <a:srgbClr val="B85994"/>
                </a:solidFill>
                <a:latin typeface="Courier New"/>
                <a:cs typeface="Courier New"/>
              </a:rPr>
              <a:t>Dockerfile</a:t>
            </a:r>
            <a:r>
              <a:rPr sz="2800" spc="-84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an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d </a:t>
            </a:r>
            <a:r>
              <a:rPr sz="2800" dirty="0">
                <a:solidFill>
                  <a:srgbClr val="B85994"/>
                </a:solidFill>
                <a:latin typeface="Courier New"/>
                <a:cs typeface="Courier New"/>
              </a:rPr>
              <a:t>docker-compose.yml</a:t>
            </a:r>
            <a:r>
              <a:rPr sz="2800" spc="-84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in dir</a:t>
            </a:r>
            <a:endParaRPr sz="2800">
              <a:latin typeface="Trebuchet MS"/>
              <a:cs typeface="Trebuchet MS"/>
            </a:endParaRPr>
          </a:p>
          <a:p>
            <a:pPr marL="241300">
              <a:lnSpc>
                <a:spcPts val="3229"/>
              </a:lnSpc>
            </a:pPr>
            <a:r>
              <a:rPr sz="2800" dirty="0">
                <a:solidFill>
                  <a:srgbClr val="B85994"/>
                </a:solidFill>
                <a:latin typeface="Courier New"/>
                <a:cs typeface="Courier New"/>
              </a:rPr>
              <a:t>compose-assignment-2</a:t>
            </a:r>
            <a:endParaRPr sz="2800">
              <a:latin typeface="Courier New"/>
              <a:cs typeface="Courier New"/>
            </a:endParaRPr>
          </a:p>
          <a:p>
            <a:pPr marL="241300" marR="113030" indent="-228600">
              <a:lnSpc>
                <a:spcPts val="2900"/>
              </a:lnSpc>
              <a:spcBef>
                <a:spcPts val="12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th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B85994"/>
                </a:solidFill>
                <a:latin typeface="Courier New"/>
                <a:cs typeface="Courier New"/>
              </a:rPr>
              <a:t>drupal</a:t>
            </a:r>
            <a:r>
              <a:rPr sz="2800" spc="-84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 a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lo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ng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ith the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B85994"/>
                </a:solidFill>
                <a:latin typeface="Courier New"/>
                <a:cs typeface="Courier New"/>
              </a:rPr>
              <a:t>postgres</a:t>
            </a:r>
            <a:r>
              <a:rPr sz="2800" spc="-84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 as 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before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e </a:t>
            </a:r>
            <a:r>
              <a:rPr sz="2800" dirty="0">
                <a:solidFill>
                  <a:srgbClr val="B85994"/>
                </a:solidFill>
                <a:latin typeface="Courier New"/>
                <a:cs typeface="Courier New"/>
              </a:rPr>
              <a:t>README.md</a:t>
            </a:r>
            <a:r>
              <a:rPr sz="2800" spc="-84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n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tha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dir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fo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r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details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96732" y="1929659"/>
            <a:ext cx="18434050" cy="7604759"/>
            <a:chOff x="796732" y="1929659"/>
            <a:chExt cx="18434050" cy="7604759"/>
          </a:xfrm>
        </p:grpSpPr>
        <p:sp>
          <p:nvSpPr>
            <p:cNvPr id="4" name="object 4"/>
            <p:cNvSpPr/>
            <p:nvPr/>
          </p:nvSpPr>
          <p:spPr>
            <a:xfrm>
              <a:off x="12063988" y="1929659"/>
              <a:ext cx="7166609" cy="7604759"/>
            </a:xfrm>
            <a:custGeom>
              <a:avLst/>
              <a:gdLst/>
              <a:ahLst/>
              <a:cxnLst/>
              <a:rect l="l" t="t" r="r" b="b"/>
              <a:pathLst>
                <a:path w="7166609" h="7604759">
                  <a:moveTo>
                    <a:pt x="7166372" y="0"/>
                  </a:moveTo>
                  <a:lnTo>
                    <a:pt x="0" y="0"/>
                  </a:lnTo>
                  <a:lnTo>
                    <a:pt x="0" y="7604335"/>
                  </a:lnTo>
                  <a:lnTo>
                    <a:pt x="7166372" y="7604335"/>
                  </a:lnTo>
                  <a:lnTo>
                    <a:pt x="7166372" y="0"/>
                  </a:lnTo>
                  <a:close/>
                </a:path>
              </a:pathLst>
            </a:custGeom>
            <a:solidFill>
              <a:srgbClr val="008E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185116" y="6990870"/>
              <a:ext cx="7045325" cy="2017395"/>
            </a:xfrm>
            <a:custGeom>
              <a:avLst/>
              <a:gdLst/>
              <a:ahLst/>
              <a:cxnLst/>
              <a:rect l="l" t="t" r="r" b="b"/>
              <a:pathLst>
                <a:path w="7045325" h="2017395">
                  <a:moveTo>
                    <a:pt x="7045009" y="0"/>
                  </a:moveTo>
                  <a:lnTo>
                    <a:pt x="0" y="0"/>
                  </a:lnTo>
                  <a:lnTo>
                    <a:pt x="0" y="2017005"/>
                  </a:lnTo>
                  <a:lnTo>
                    <a:pt x="7045009" y="2017005"/>
                  </a:lnTo>
                  <a:lnTo>
                    <a:pt x="7045009" y="0"/>
                  </a:lnTo>
                  <a:close/>
                </a:path>
              </a:pathLst>
            </a:custGeom>
            <a:solidFill>
              <a:srgbClr val="E5E5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57563" y="1929659"/>
              <a:ext cx="7742555" cy="7604759"/>
            </a:xfrm>
            <a:custGeom>
              <a:avLst/>
              <a:gdLst/>
              <a:ahLst/>
              <a:cxnLst/>
              <a:rect l="l" t="t" r="r" b="b"/>
              <a:pathLst>
                <a:path w="7742555" h="7604759">
                  <a:moveTo>
                    <a:pt x="6769058" y="0"/>
                  </a:moveTo>
                  <a:lnTo>
                    <a:pt x="0" y="0"/>
                  </a:lnTo>
                  <a:lnTo>
                    <a:pt x="0" y="7604335"/>
                  </a:lnTo>
                  <a:lnTo>
                    <a:pt x="6769058" y="7604335"/>
                  </a:lnTo>
                  <a:lnTo>
                    <a:pt x="7742191" y="3802167"/>
                  </a:lnTo>
                  <a:lnTo>
                    <a:pt x="6769058" y="0"/>
                  </a:lnTo>
                  <a:close/>
                </a:path>
              </a:pathLst>
            </a:custGeom>
            <a:solidFill>
              <a:srgbClr val="2FB5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96732" y="1929659"/>
              <a:ext cx="5560695" cy="7604759"/>
            </a:xfrm>
            <a:custGeom>
              <a:avLst/>
              <a:gdLst/>
              <a:ahLst/>
              <a:cxnLst/>
              <a:rect l="l" t="t" r="r" b="b"/>
              <a:pathLst>
                <a:path w="5560695" h="7604759">
                  <a:moveTo>
                    <a:pt x="4848738" y="0"/>
                  </a:moveTo>
                  <a:lnTo>
                    <a:pt x="0" y="0"/>
                  </a:lnTo>
                  <a:lnTo>
                    <a:pt x="0" y="7604335"/>
                  </a:lnTo>
                  <a:lnTo>
                    <a:pt x="4848738" y="7604335"/>
                  </a:lnTo>
                  <a:lnTo>
                    <a:pt x="5560288" y="3802167"/>
                  </a:lnTo>
                  <a:lnTo>
                    <a:pt x="484873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49568" y="744554"/>
            <a:ext cx="18130520" cy="7251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600" spc="-95" dirty="0">
                <a:solidFill>
                  <a:srgbClr val="255C7B"/>
                </a:solidFill>
              </a:rPr>
              <a:t>Maintenance</a:t>
            </a:r>
            <a:r>
              <a:rPr sz="4600" spc="-185" dirty="0">
                <a:solidFill>
                  <a:srgbClr val="255C7B"/>
                </a:solidFill>
              </a:rPr>
              <a:t> </a:t>
            </a:r>
            <a:r>
              <a:rPr sz="4600" spc="-70" dirty="0">
                <a:solidFill>
                  <a:srgbClr val="255C7B"/>
                </a:solidFill>
              </a:rPr>
              <a:t>and</a:t>
            </a:r>
            <a:r>
              <a:rPr sz="4600" spc="-180" dirty="0">
                <a:solidFill>
                  <a:srgbClr val="255C7B"/>
                </a:solidFill>
              </a:rPr>
              <a:t> </a:t>
            </a:r>
            <a:r>
              <a:rPr sz="4600" spc="-95" dirty="0">
                <a:solidFill>
                  <a:srgbClr val="255C7B"/>
                </a:solidFill>
              </a:rPr>
              <a:t>Complexity</a:t>
            </a:r>
            <a:r>
              <a:rPr sz="4600" spc="-180" dirty="0">
                <a:solidFill>
                  <a:srgbClr val="255C7B"/>
                </a:solidFill>
              </a:rPr>
              <a:t> </a:t>
            </a:r>
            <a:r>
              <a:rPr sz="4600" spc="-85" dirty="0">
                <a:solidFill>
                  <a:srgbClr val="255C7B"/>
                </a:solidFill>
              </a:rPr>
              <a:t>Drains</a:t>
            </a:r>
            <a:r>
              <a:rPr sz="4600" spc="-185" dirty="0">
                <a:solidFill>
                  <a:srgbClr val="255C7B"/>
                </a:solidFill>
              </a:rPr>
              <a:t> </a:t>
            </a:r>
            <a:r>
              <a:rPr sz="4600" spc="-90" dirty="0">
                <a:solidFill>
                  <a:srgbClr val="255C7B"/>
                </a:solidFill>
              </a:rPr>
              <a:t>Budgets,</a:t>
            </a:r>
            <a:r>
              <a:rPr sz="4600" spc="-180" dirty="0">
                <a:solidFill>
                  <a:srgbClr val="255C7B"/>
                </a:solidFill>
              </a:rPr>
              <a:t> </a:t>
            </a:r>
            <a:r>
              <a:rPr sz="4600" spc="-55" dirty="0">
                <a:solidFill>
                  <a:srgbClr val="255C7B"/>
                </a:solidFill>
              </a:rPr>
              <a:t>So</a:t>
            </a:r>
            <a:r>
              <a:rPr sz="4600" spc="-180" dirty="0">
                <a:solidFill>
                  <a:srgbClr val="255C7B"/>
                </a:solidFill>
              </a:rPr>
              <a:t> </a:t>
            </a:r>
            <a:r>
              <a:rPr sz="4600" spc="-95" dirty="0">
                <a:solidFill>
                  <a:srgbClr val="255C7B"/>
                </a:solidFill>
              </a:rPr>
              <a:t>Innovation</a:t>
            </a:r>
            <a:r>
              <a:rPr sz="4600" spc="-175" dirty="0">
                <a:solidFill>
                  <a:srgbClr val="255C7B"/>
                </a:solidFill>
              </a:rPr>
              <a:t> </a:t>
            </a:r>
            <a:r>
              <a:rPr sz="4600" spc="-100" dirty="0">
                <a:solidFill>
                  <a:srgbClr val="255C7B"/>
                </a:solidFill>
              </a:rPr>
              <a:t>Suffers</a:t>
            </a:r>
            <a:endParaRPr sz="4600"/>
          </a:p>
        </p:txBody>
      </p:sp>
      <p:sp>
        <p:nvSpPr>
          <p:cNvPr id="9" name="object 9"/>
          <p:cNvSpPr txBox="1"/>
          <p:nvPr/>
        </p:nvSpPr>
        <p:spPr>
          <a:xfrm>
            <a:off x="1044859" y="10175471"/>
            <a:ext cx="5561330" cy="61658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77470">
              <a:lnSpc>
                <a:spcPct val="100000"/>
              </a:lnSpc>
              <a:spcBef>
                <a:spcPts val="140"/>
              </a:spcBef>
            </a:pPr>
            <a:r>
              <a:rPr sz="950" spc="15" dirty="0">
                <a:solidFill>
                  <a:srgbClr val="A7A7A7"/>
                </a:solidFill>
                <a:latin typeface="Arial"/>
                <a:cs typeface="Arial"/>
              </a:rPr>
              <a:t>*</a:t>
            </a:r>
            <a:r>
              <a:rPr sz="950" spc="-8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A7A7A7"/>
                </a:solidFill>
                <a:latin typeface="Arial"/>
                <a:cs typeface="Arial"/>
              </a:rPr>
              <a:t>Average</a:t>
            </a:r>
            <a:r>
              <a:rPr sz="950" spc="-30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A7A7A7"/>
                </a:solidFill>
                <a:latin typeface="Arial"/>
                <a:cs typeface="Arial"/>
              </a:rPr>
              <a:t>number</a:t>
            </a:r>
            <a:r>
              <a:rPr sz="950" spc="-2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A7A7A7"/>
                </a:solidFill>
                <a:latin typeface="Arial"/>
                <a:cs typeface="Arial"/>
              </a:rPr>
              <a:t>infrastructures</a:t>
            </a:r>
            <a:r>
              <a:rPr sz="950" spc="-30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A7A7A7"/>
                </a:solidFill>
                <a:latin typeface="Arial"/>
                <a:cs typeface="Arial"/>
              </a:rPr>
              <a:t>in</a:t>
            </a:r>
            <a:r>
              <a:rPr sz="950" spc="-2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A7A7A7"/>
                </a:solidFill>
                <a:latin typeface="Arial"/>
                <a:cs typeface="Arial"/>
              </a:rPr>
              <a:t>the</a:t>
            </a:r>
            <a:r>
              <a:rPr sz="950" spc="-30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spc="-5" dirty="0">
                <a:solidFill>
                  <a:srgbClr val="A7A7A7"/>
                </a:solidFill>
                <a:latin typeface="Arial"/>
                <a:cs typeface="Arial"/>
              </a:rPr>
              <a:t>enterprise</a:t>
            </a:r>
            <a:r>
              <a:rPr sz="950" spc="-2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A7A7A7"/>
                </a:solidFill>
                <a:latin typeface="Arial"/>
                <a:cs typeface="Arial"/>
              </a:rPr>
              <a:t>(on-prem</a:t>
            </a:r>
            <a:r>
              <a:rPr sz="950" spc="-30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spc="5" dirty="0">
                <a:solidFill>
                  <a:srgbClr val="A7A7A7"/>
                </a:solidFill>
                <a:latin typeface="Arial"/>
                <a:cs typeface="Arial"/>
              </a:rPr>
              <a:t>and</a:t>
            </a:r>
            <a:r>
              <a:rPr sz="950" spc="-2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spc="-5" dirty="0">
                <a:solidFill>
                  <a:srgbClr val="A7A7A7"/>
                </a:solidFill>
                <a:latin typeface="Arial"/>
                <a:cs typeface="Arial"/>
              </a:rPr>
              <a:t>cloud)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950" spc="5" dirty="0">
                <a:solidFill>
                  <a:srgbClr val="A7A7A7"/>
                </a:solidFill>
                <a:latin typeface="Arial"/>
                <a:cs typeface="Arial"/>
              </a:rPr>
              <a:t>**</a:t>
            </a:r>
            <a:r>
              <a:rPr sz="950" spc="-2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A7A7A7"/>
                </a:solidFill>
                <a:latin typeface="Arial"/>
                <a:cs typeface="Arial"/>
              </a:rPr>
              <a:t>Forrester,</a:t>
            </a:r>
            <a:r>
              <a:rPr sz="950" spc="-2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spc="10" dirty="0">
                <a:solidFill>
                  <a:srgbClr val="A7A7A7"/>
                </a:solidFill>
                <a:latin typeface="Arial"/>
                <a:cs typeface="Arial"/>
              </a:rPr>
              <a:t>CIO</a:t>
            </a:r>
            <a:r>
              <a:rPr sz="950" spc="-2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spc="5" dirty="0">
                <a:solidFill>
                  <a:srgbClr val="A7A7A7"/>
                </a:solidFill>
                <a:latin typeface="Arial"/>
                <a:cs typeface="Arial"/>
              </a:rPr>
              <a:t>and</a:t>
            </a:r>
            <a:r>
              <a:rPr sz="950" spc="-2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A7A7A7"/>
                </a:solidFill>
                <a:latin typeface="Arial"/>
                <a:cs typeface="Arial"/>
              </a:rPr>
              <a:t>the</a:t>
            </a:r>
            <a:r>
              <a:rPr sz="950" spc="-2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A7A7A7"/>
                </a:solidFill>
                <a:latin typeface="Arial"/>
                <a:cs typeface="Arial"/>
              </a:rPr>
              <a:t>emerging</a:t>
            </a:r>
            <a:r>
              <a:rPr sz="950" spc="-2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spc="-5" dirty="0">
                <a:solidFill>
                  <a:srgbClr val="A7A7A7"/>
                </a:solidFill>
                <a:latin typeface="Arial"/>
                <a:cs typeface="Arial"/>
              </a:rPr>
              <a:t>Digital</a:t>
            </a:r>
            <a:r>
              <a:rPr sz="950" spc="-2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spc="-5" dirty="0">
                <a:solidFill>
                  <a:srgbClr val="A7A7A7"/>
                </a:solidFill>
                <a:latin typeface="Arial"/>
                <a:cs typeface="Arial"/>
              </a:rPr>
              <a:t>Crisis,</a:t>
            </a:r>
            <a:r>
              <a:rPr sz="950" spc="-2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A7A7A7"/>
                </a:solidFill>
                <a:latin typeface="Arial"/>
                <a:cs typeface="Arial"/>
              </a:rPr>
              <a:t>2018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50" dirty="0">
                <a:solidFill>
                  <a:srgbClr val="A7A7A7"/>
                </a:solidFill>
                <a:latin typeface="Arial"/>
                <a:cs typeface="Arial"/>
              </a:rPr>
              <a:t>***</a:t>
            </a:r>
            <a:r>
              <a:rPr sz="950" spc="-3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A7A7A7"/>
                </a:solidFill>
                <a:latin typeface="Arial"/>
                <a:cs typeface="Arial"/>
              </a:rPr>
              <a:t>CloudPhysics,</a:t>
            </a:r>
            <a:r>
              <a:rPr sz="950" spc="-3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A7A7A7"/>
                </a:solidFill>
                <a:latin typeface="Arial"/>
                <a:cs typeface="Arial"/>
              </a:rPr>
              <a:t>Global</a:t>
            </a:r>
            <a:r>
              <a:rPr sz="950" spc="-3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spc="5" dirty="0">
                <a:solidFill>
                  <a:srgbClr val="A7A7A7"/>
                </a:solidFill>
                <a:latin typeface="Arial"/>
                <a:cs typeface="Arial"/>
              </a:rPr>
              <a:t>IT</a:t>
            </a:r>
            <a:r>
              <a:rPr sz="950" spc="-5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spc="5" dirty="0">
                <a:solidFill>
                  <a:srgbClr val="A7A7A7"/>
                </a:solidFill>
                <a:latin typeface="Arial"/>
                <a:cs typeface="Arial"/>
              </a:rPr>
              <a:t>Data</a:t>
            </a:r>
            <a:r>
              <a:rPr sz="950" spc="-30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spc="5" dirty="0">
                <a:solidFill>
                  <a:srgbClr val="A7A7A7"/>
                </a:solidFill>
                <a:latin typeface="Arial"/>
                <a:cs typeface="Arial"/>
              </a:rPr>
              <a:t>Lake</a:t>
            </a:r>
            <a:r>
              <a:rPr sz="950" spc="-3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A7A7A7"/>
                </a:solidFill>
                <a:latin typeface="Arial"/>
                <a:cs typeface="Arial"/>
              </a:rPr>
              <a:t>Report,</a:t>
            </a:r>
            <a:r>
              <a:rPr sz="950" spc="-3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spc="5" dirty="0">
                <a:solidFill>
                  <a:srgbClr val="A7A7A7"/>
                </a:solidFill>
                <a:latin typeface="Arial"/>
                <a:cs typeface="Arial"/>
              </a:rPr>
              <a:t>Q4,</a:t>
            </a:r>
            <a:r>
              <a:rPr sz="950" spc="-3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spc="-5" dirty="0">
                <a:solidFill>
                  <a:srgbClr val="A7A7A7"/>
                </a:solidFill>
                <a:latin typeface="Arial"/>
                <a:cs typeface="Arial"/>
              </a:rPr>
              <a:t>‘16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50" dirty="0">
                <a:solidFill>
                  <a:srgbClr val="A7A7A7"/>
                </a:solidFill>
                <a:latin typeface="Arial"/>
                <a:cs typeface="Arial"/>
              </a:rPr>
              <a:t>Sources:</a:t>
            </a:r>
            <a:r>
              <a:rPr sz="950" spc="-2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spc="5" dirty="0">
                <a:solidFill>
                  <a:srgbClr val="A7A7A7"/>
                </a:solidFill>
                <a:latin typeface="Arial"/>
                <a:cs typeface="Arial"/>
              </a:rPr>
              <a:t>IDC</a:t>
            </a:r>
            <a:r>
              <a:rPr sz="950" spc="-2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spc="5" dirty="0">
                <a:solidFill>
                  <a:srgbClr val="A7A7A7"/>
                </a:solidFill>
                <a:latin typeface="Arial"/>
                <a:cs typeface="Arial"/>
              </a:rPr>
              <a:t>“The</a:t>
            </a:r>
            <a:r>
              <a:rPr sz="950" spc="-20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A7A7A7"/>
                </a:solidFill>
                <a:latin typeface="Arial"/>
                <a:cs typeface="Arial"/>
              </a:rPr>
              <a:t>Cost</a:t>
            </a:r>
            <a:r>
              <a:rPr sz="950" spc="-2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A7A7A7"/>
                </a:solidFill>
                <a:latin typeface="Arial"/>
                <a:cs typeface="Arial"/>
              </a:rPr>
              <a:t>of</a:t>
            </a:r>
            <a:r>
              <a:rPr sz="950" spc="-2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spc="-5" dirty="0">
                <a:solidFill>
                  <a:srgbClr val="A7A7A7"/>
                </a:solidFill>
                <a:latin typeface="Arial"/>
                <a:cs typeface="Arial"/>
              </a:rPr>
              <a:t>Retaining</a:t>
            </a:r>
            <a:r>
              <a:rPr sz="950" spc="-80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A7A7A7"/>
                </a:solidFill>
                <a:latin typeface="Arial"/>
                <a:cs typeface="Arial"/>
              </a:rPr>
              <a:t>Aging</a:t>
            </a:r>
            <a:r>
              <a:rPr sz="950" spc="-20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spc="5" dirty="0">
                <a:solidFill>
                  <a:srgbClr val="A7A7A7"/>
                </a:solidFill>
                <a:latin typeface="Arial"/>
                <a:cs typeface="Arial"/>
              </a:rPr>
              <a:t>IT</a:t>
            </a:r>
            <a:r>
              <a:rPr sz="950" spc="-4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spc="-5" dirty="0">
                <a:solidFill>
                  <a:srgbClr val="A7A7A7"/>
                </a:solidFill>
                <a:latin typeface="Arial"/>
                <a:cs typeface="Arial"/>
              </a:rPr>
              <a:t>Infrastructure”,</a:t>
            </a:r>
            <a:r>
              <a:rPr sz="950" spc="-2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spc="-5" dirty="0">
                <a:solidFill>
                  <a:srgbClr val="A7A7A7"/>
                </a:solidFill>
                <a:latin typeface="Arial"/>
                <a:cs typeface="Arial"/>
              </a:rPr>
              <a:t>RightScale</a:t>
            </a:r>
            <a:r>
              <a:rPr sz="950" spc="-20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A7A7A7"/>
                </a:solidFill>
                <a:latin typeface="Arial"/>
                <a:cs typeface="Arial"/>
              </a:rPr>
              <a:t>2017</a:t>
            </a:r>
            <a:r>
              <a:rPr sz="950" spc="-2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A7A7A7"/>
                </a:solidFill>
                <a:latin typeface="Arial"/>
                <a:cs typeface="Arial"/>
              </a:rPr>
              <a:t>State</a:t>
            </a:r>
            <a:r>
              <a:rPr sz="950" spc="-20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A7A7A7"/>
                </a:solidFill>
                <a:latin typeface="Arial"/>
                <a:cs typeface="Arial"/>
              </a:rPr>
              <a:t>of</a:t>
            </a:r>
            <a:r>
              <a:rPr sz="950" spc="-2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A7A7A7"/>
                </a:solidFill>
                <a:latin typeface="Arial"/>
                <a:cs typeface="Arial"/>
              </a:rPr>
              <a:t>the</a:t>
            </a:r>
            <a:r>
              <a:rPr sz="950" spc="-2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A7A7A7"/>
                </a:solidFill>
                <a:latin typeface="Arial"/>
                <a:cs typeface="Arial"/>
              </a:rPr>
              <a:t>Cloud</a:t>
            </a:r>
            <a:r>
              <a:rPr sz="950" spc="-20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spc="-5" dirty="0">
                <a:solidFill>
                  <a:srgbClr val="A7A7A7"/>
                </a:solidFill>
                <a:latin typeface="Arial"/>
                <a:cs typeface="Arial"/>
              </a:rPr>
              <a:t>Report</a:t>
            </a:r>
            <a:endParaRPr sz="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063988" y="1929659"/>
            <a:ext cx="7166609" cy="5061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450">
              <a:latin typeface="Times New Roman"/>
              <a:cs typeface="Times New Roman"/>
            </a:endParaRPr>
          </a:p>
          <a:p>
            <a:pPr marR="595630" algn="ctr">
              <a:lnSpc>
                <a:spcPct val="100000"/>
              </a:lnSpc>
              <a:spcBef>
                <a:spcPts val="5"/>
              </a:spcBef>
            </a:pPr>
            <a:r>
              <a:rPr sz="3300" spc="-65" dirty="0">
                <a:solidFill>
                  <a:srgbClr val="FFFFFF"/>
                </a:solidFill>
                <a:latin typeface="Arial"/>
                <a:cs typeface="Arial"/>
              </a:rPr>
              <a:t>Stalled</a:t>
            </a:r>
            <a:r>
              <a:rPr sz="3300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spc="-75" dirty="0">
                <a:solidFill>
                  <a:srgbClr val="FFFFFF"/>
                </a:solidFill>
                <a:latin typeface="Arial"/>
                <a:cs typeface="Arial"/>
              </a:rPr>
              <a:t>Initiatives</a:t>
            </a:r>
            <a:endParaRPr sz="3300">
              <a:latin typeface="Arial"/>
              <a:cs typeface="Arial"/>
            </a:endParaRPr>
          </a:p>
          <a:p>
            <a:pPr marL="2186305" indent="-199390">
              <a:lnSpc>
                <a:spcPct val="100000"/>
              </a:lnSpc>
              <a:spcBef>
                <a:spcPts val="615"/>
              </a:spcBef>
              <a:buChar char="•"/>
              <a:tabLst>
                <a:tab pos="2186940" algn="l"/>
              </a:tabLst>
            </a:pPr>
            <a:r>
              <a:rPr sz="2600" spc="-35" dirty="0">
                <a:solidFill>
                  <a:srgbClr val="FFFFFF"/>
                </a:solidFill>
                <a:latin typeface="Arial"/>
                <a:cs typeface="Arial"/>
              </a:rPr>
              <a:t>Modernizing</a:t>
            </a:r>
            <a:r>
              <a:rPr sz="26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30" dirty="0">
                <a:solidFill>
                  <a:srgbClr val="FFFFFF"/>
                </a:solidFill>
                <a:latin typeface="Arial"/>
                <a:cs typeface="Arial"/>
              </a:rPr>
              <a:t>legacy</a:t>
            </a:r>
            <a:r>
              <a:rPr sz="26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35" dirty="0">
                <a:solidFill>
                  <a:srgbClr val="FFFFFF"/>
                </a:solidFill>
                <a:latin typeface="Arial"/>
                <a:cs typeface="Arial"/>
              </a:rPr>
              <a:t>apps</a:t>
            </a:r>
            <a:endParaRPr sz="2600">
              <a:latin typeface="Arial"/>
              <a:cs typeface="Arial"/>
            </a:endParaRPr>
          </a:p>
          <a:p>
            <a:pPr marL="2186305" indent="-199390">
              <a:lnSpc>
                <a:spcPct val="100000"/>
              </a:lnSpc>
              <a:spcBef>
                <a:spcPts val="425"/>
              </a:spcBef>
              <a:buChar char="•"/>
              <a:tabLst>
                <a:tab pos="2186940" algn="l"/>
              </a:tabLst>
            </a:pPr>
            <a:r>
              <a:rPr sz="2600" spc="-25" dirty="0">
                <a:solidFill>
                  <a:srgbClr val="FFFFFF"/>
                </a:solidFill>
                <a:latin typeface="Arial"/>
                <a:cs typeface="Arial"/>
              </a:rPr>
              <a:t>Cloud</a:t>
            </a:r>
            <a:r>
              <a:rPr sz="2600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40" dirty="0">
                <a:solidFill>
                  <a:srgbClr val="FFFFFF"/>
                </a:solidFill>
                <a:latin typeface="Arial"/>
                <a:cs typeface="Arial"/>
              </a:rPr>
              <a:t>migration</a:t>
            </a:r>
            <a:endParaRPr sz="2600">
              <a:latin typeface="Arial"/>
              <a:cs typeface="Arial"/>
            </a:endParaRPr>
          </a:p>
          <a:p>
            <a:pPr marL="2186305" indent="-199390">
              <a:lnSpc>
                <a:spcPct val="100000"/>
              </a:lnSpc>
              <a:spcBef>
                <a:spcPts val="340"/>
              </a:spcBef>
              <a:buChar char="•"/>
              <a:tabLst>
                <a:tab pos="2186940" algn="l"/>
              </a:tabLst>
            </a:pPr>
            <a:r>
              <a:rPr sz="2600" spc="-30" dirty="0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r>
              <a:rPr sz="26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40" dirty="0">
                <a:solidFill>
                  <a:srgbClr val="FFFFFF"/>
                </a:solidFill>
                <a:latin typeface="Arial"/>
                <a:cs typeface="Arial"/>
              </a:rPr>
              <a:t>consolidation</a:t>
            </a:r>
            <a:endParaRPr sz="2600">
              <a:latin typeface="Arial"/>
              <a:cs typeface="Arial"/>
            </a:endParaRPr>
          </a:p>
          <a:p>
            <a:pPr marL="2186305" indent="-199390">
              <a:lnSpc>
                <a:spcPct val="100000"/>
              </a:lnSpc>
              <a:spcBef>
                <a:spcPts val="345"/>
              </a:spcBef>
              <a:buChar char="•"/>
              <a:tabLst>
                <a:tab pos="2186940" algn="l"/>
              </a:tabLst>
            </a:pPr>
            <a:r>
              <a:rPr sz="2600" spc="-30" dirty="0">
                <a:solidFill>
                  <a:srgbClr val="FFFFFF"/>
                </a:solidFill>
                <a:latin typeface="Arial"/>
                <a:cs typeface="Arial"/>
              </a:rPr>
              <a:t>Faster</a:t>
            </a:r>
            <a:r>
              <a:rPr sz="26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s/w</a:t>
            </a:r>
            <a:r>
              <a:rPr sz="26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sz="26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6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40" dirty="0">
                <a:solidFill>
                  <a:srgbClr val="FFFFFF"/>
                </a:solidFill>
                <a:latin typeface="Arial"/>
                <a:cs typeface="Arial"/>
              </a:rPr>
              <a:t>market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071061" y="2573808"/>
            <a:ext cx="6511290" cy="2645410"/>
            <a:chOff x="2071061" y="2573808"/>
            <a:chExt cx="6511290" cy="2645410"/>
          </a:xfrm>
        </p:grpSpPr>
        <p:sp>
          <p:nvSpPr>
            <p:cNvPr id="12" name="object 12"/>
            <p:cNvSpPr/>
            <p:nvPr/>
          </p:nvSpPr>
          <p:spPr>
            <a:xfrm>
              <a:off x="3477434" y="4066486"/>
              <a:ext cx="1210310" cy="1145540"/>
            </a:xfrm>
            <a:custGeom>
              <a:avLst/>
              <a:gdLst/>
              <a:ahLst/>
              <a:cxnLst/>
              <a:rect l="l" t="t" r="r" b="b"/>
              <a:pathLst>
                <a:path w="1210310" h="1145539">
                  <a:moveTo>
                    <a:pt x="694718" y="0"/>
                  </a:moveTo>
                  <a:lnTo>
                    <a:pt x="684000" y="45126"/>
                  </a:lnTo>
                  <a:lnTo>
                    <a:pt x="670463" y="89299"/>
                  </a:lnTo>
                  <a:lnTo>
                    <a:pt x="654209" y="132419"/>
                  </a:lnTo>
                  <a:lnTo>
                    <a:pt x="635342" y="174388"/>
                  </a:lnTo>
                  <a:lnTo>
                    <a:pt x="613963" y="215106"/>
                  </a:lnTo>
                  <a:lnTo>
                    <a:pt x="590178" y="254475"/>
                  </a:lnTo>
                  <a:lnTo>
                    <a:pt x="564088" y="292396"/>
                  </a:lnTo>
                  <a:lnTo>
                    <a:pt x="535796" y="328769"/>
                  </a:lnTo>
                  <a:lnTo>
                    <a:pt x="505407" y="363497"/>
                  </a:lnTo>
                  <a:lnTo>
                    <a:pt x="473022" y="396479"/>
                  </a:lnTo>
                  <a:lnTo>
                    <a:pt x="438745" y="427618"/>
                  </a:lnTo>
                  <a:lnTo>
                    <a:pt x="402679" y="456815"/>
                  </a:lnTo>
                  <a:lnTo>
                    <a:pt x="364927" y="483969"/>
                  </a:lnTo>
                  <a:lnTo>
                    <a:pt x="325592" y="508983"/>
                  </a:lnTo>
                  <a:lnTo>
                    <a:pt x="284778" y="531758"/>
                  </a:lnTo>
                  <a:lnTo>
                    <a:pt x="242586" y="552195"/>
                  </a:lnTo>
                  <a:lnTo>
                    <a:pt x="199121" y="570195"/>
                  </a:lnTo>
                  <a:lnTo>
                    <a:pt x="154485" y="585658"/>
                  </a:lnTo>
                  <a:lnTo>
                    <a:pt x="108782" y="598487"/>
                  </a:lnTo>
                  <a:lnTo>
                    <a:pt x="62115" y="608582"/>
                  </a:lnTo>
                  <a:lnTo>
                    <a:pt x="14585" y="615845"/>
                  </a:lnTo>
                  <a:lnTo>
                    <a:pt x="0" y="617613"/>
                  </a:lnTo>
                  <a:lnTo>
                    <a:pt x="49168" y="1144999"/>
                  </a:lnTo>
                  <a:lnTo>
                    <a:pt x="97817" y="1139430"/>
                  </a:lnTo>
                  <a:lnTo>
                    <a:pt x="145922" y="1132069"/>
                  </a:lnTo>
                  <a:lnTo>
                    <a:pt x="193449" y="1122949"/>
                  </a:lnTo>
                  <a:lnTo>
                    <a:pt x="240365" y="1112104"/>
                  </a:lnTo>
                  <a:lnTo>
                    <a:pt x="286637" y="1099567"/>
                  </a:lnTo>
                  <a:lnTo>
                    <a:pt x="332231" y="1085370"/>
                  </a:lnTo>
                  <a:lnTo>
                    <a:pt x="377114" y="1069547"/>
                  </a:lnTo>
                  <a:lnTo>
                    <a:pt x="421253" y="1052130"/>
                  </a:lnTo>
                  <a:lnTo>
                    <a:pt x="464614" y="1033154"/>
                  </a:lnTo>
                  <a:lnTo>
                    <a:pt x="507165" y="1012650"/>
                  </a:lnTo>
                  <a:lnTo>
                    <a:pt x="548871" y="990652"/>
                  </a:lnTo>
                  <a:lnTo>
                    <a:pt x="589701" y="967194"/>
                  </a:lnTo>
                  <a:lnTo>
                    <a:pt x="629619" y="942307"/>
                  </a:lnTo>
                  <a:lnTo>
                    <a:pt x="668594" y="916026"/>
                  </a:lnTo>
                  <a:lnTo>
                    <a:pt x="706592" y="888382"/>
                  </a:lnTo>
                  <a:lnTo>
                    <a:pt x="743580" y="859410"/>
                  </a:lnTo>
                  <a:lnTo>
                    <a:pt x="779524" y="829143"/>
                  </a:lnTo>
                  <a:lnTo>
                    <a:pt x="814391" y="797612"/>
                  </a:lnTo>
                  <a:lnTo>
                    <a:pt x="848147" y="764852"/>
                  </a:lnTo>
                  <a:lnTo>
                    <a:pt x="880761" y="730896"/>
                  </a:lnTo>
                  <a:lnTo>
                    <a:pt x="912197" y="695776"/>
                  </a:lnTo>
                  <a:lnTo>
                    <a:pt x="942424" y="659526"/>
                  </a:lnTo>
                  <a:lnTo>
                    <a:pt x="971407" y="622179"/>
                  </a:lnTo>
                  <a:lnTo>
                    <a:pt x="999114" y="583767"/>
                  </a:lnTo>
                  <a:lnTo>
                    <a:pt x="1025511" y="544324"/>
                  </a:lnTo>
                  <a:lnTo>
                    <a:pt x="1050565" y="503883"/>
                  </a:lnTo>
                  <a:lnTo>
                    <a:pt x="1074243" y="462477"/>
                  </a:lnTo>
                  <a:lnTo>
                    <a:pt x="1096511" y="420139"/>
                  </a:lnTo>
                  <a:lnTo>
                    <a:pt x="1117336" y="376902"/>
                  </a:lnTo>
                  <a:lnTo>
                    <a:pt x="1136685" y="332799"/>
                  </a:lnTo>
                  <a:lnTo>
                    <a:pt x="1154524" y="287863"/>
                  </a:lnTo>
                  <a:lnTo>
                    <a:pt x="1170821" y="242127"/>
                  </a:lnTo>
                  <a:lnTo>
                    <a:pt x="1185541" y="195625"/>
                  </a:lnTo>
                  <a:lnTo>
                    <a:pt x="1198653" y="148389"/>
                  </a:lnTo>
                  <a:lnTo>
                    <a:pt x="1210122" y="100453"/>
                  </a:lnTo>
                  <a:lnTo>
                    <a:pt x="694718" y="0"/>
                  </a:lnTo>
                  <a:close/>
                </a:path>
              </a:pathLst>
            </a:custGeom>
            <a:solidFill>
              <a:srgbClr val="1DB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71061" y="2573808"/>
              <a:ext cx="2646680" cy="2645410"/>
            </a:xfrm>
            <a:custGeom>
              <a:avLst/>
              <a:gdLst/>
              <a:ahLst/>
              <a:cxnLst/>
              <a:rect l="l" t="t" r="r" b="b"/>
              <a:pathLst>
                <a:path w="2646679" h="2645410">
                  <a:moveTo>
                    <a:pt x="1324555" y="0"/>
                  </a:moveTo>
                  <a:lnTo>
                    <a:pt x="1276476" y="556"/>
                  </a:lnTo>
                  <a:lnTo>
                    <a:pt x="1228107" y="2840"/>
                  </a:lnTo>
                  <a:lnTo>
                    <a:pt x="1179483" y="6879"/>
                  </a:lnTo>
                  <a:lnTo>
                    <a:pt x="1132094" y="12517"/>
                  </a:lnTo>
                  <a:lnTo>
                    <a:pt x="1085309" y="19775"/>
                  </a:lnTo>
                  <a:lnTo>
                    <a:pt x="1039152" y="28621"/>
                  </a:lnTo>
                  <a:lnTo>
                    <a:pt x="993650" y="39025"/>
                  </a:lnTo>
                  <a:lnTo>
                    <a:pt x="948827" y="50954"/>
                  </a:lnTo>
                  <a:lnTo>
                    <a:pt x="904710" y="64377"/>
                  </a:lnTo>
                  <a:lnTo>
                    <a:pt x="861322" y="79263"/>
                  </a:lnTo>
                  <a:lnTo>
                    <a:pt x="818690" y="95581"/>
                  </a:lnTo>
                  <a:lnTo>
                    <a:pt x="776840" y="113299"/>
                  </a:lnTo>
                  <a:lnTo>
                    <a:pt x="735796" y="132385"/>
                  </a:lnTo>
                  <a:lnTo>
                    <a:pt x="695584" y="152810"/>
                  </a:lnTo>
                  <a:lnTo>
                    <a:pt x="656229" y="174540"/>
                  </a:lnTo>
                  <a:lnTo>
                    <a:pt x="617757" y="197544"/>
                  </a:lnTo>
                  <a:lnTo>
                    <a:pt x="580193" y="221793"/>
                  </a:lnTo>
                  <a:lnTo>
                    <a:pt x="543563" y="247253"/>
                  </a:lnTo>
                  <a:lnTo>
                    <a:pt x="507891" y="273893"/>
                  </a:lnTo>
                  <a:lnTo>
                    <a:pt x="473204" y="301683"/>
                  </a:lnTo>
                  <a:lnTo>
                    <a:pt x="439526" y="330590"/>
                  </a:lnTo>
                  <a:lnTo>
                    <a:pt x="406884" y="360584"/>
                  </a:lnTo>
                  <a:lnTo>
                    <a:pt x="375302" y="391634"/>
                  </a:lnTo>
                  <a:lnTo>
                    <a:pt x="344806" y="423706"/>
                  </a:lnTo>
                  <a:lnTo>
                    <a:pt x="315420" y="456771"/>
                  </a:lnTo>
                  <a:lnTo>
                    <a:pt x="287172" y="490797"/>
                  </a:lnTo>
                  <a:lnTo>
                    <a:pt x="260086" y="525753"/>
                  </a:lnTo>
                  <a:lnTo>
                    <a:pt x="234187" y="561607"/>
                  </a:lnTo>
                  <a:lnTo>
                    <a:pt x="209501" y="598328"/>
                  </a:lnTo>
                  <a:lnTo>
                    <a:pt x="186053" y="635884"/>
                  </a:lnTo>
                  <a:lnTo>
                    <a:pt x="163868" y="674244"/>
                  </a:lnTo>
                  <a:lnTo>
                    <a:pt x="142973" y="713377"/>
                  </a:lnTo>
                  <a:lnTo>
                    <a:pt x="123392" y="753251"/>
                  </a:lnTo>
                  <a:lnTo>
                    <a:pt x="105151" y="793836"/>
                  </a:lnTo>
                  <a:lnTo>
                    <a:pt x="88274" y="835098"/>
                  </a:lnTo>
                  <a:lnTo>
                    <a:pt x="72789" y="877009"/>
                  </a:lnTo>
                  <a:lnTo>
                    <a:pt x="58719" y="919535"/>
                  </a:lnTo>
                  <a:lnTo>
                    <a:pt x="46091" y="962645"/>
                  </a:lnTo>
                  <a:lnTo>
                    <a:pt x="34929" y="1006309"/>
                  </a:lnTo>
                  <a:lnTo>
                    <a:pt x="25260" y="1050494"/>
                  </a:lnTo>
                  <a:lnTo>
                    <a:pt x="17108" y="1095170"/>
                  </a:lnTo>
                  <a:lnTo>
                    <a:pt x="10499" y="1140305"/>
                  </a:lnTo>
                  <a:lnTo>
                    <a:pt x="5458" y="1185867"/>
                  </a:lnTo>
                  <a:lnTo>
                    <a:pt x="2011" y="1231826"/>
                  </a:lnTo>
                  <a:lnTo>
                    <a:pt x="183" y="1278149"/>
                  </a:lnTo>
                  <a:lnTo>
                    <a:pt x="0" y="1324806"/>
                  </a:lnTo>
                  <a:lnTo>
                    <a:pt x="1486" y="1371765"/>
                  </a:lnTo>
                  <a:lnTo>
                    <a:pt x="4667" y="1418995"/>
                  </a:lnTo>
                  <a:lnTo>
                    <a:pt x="9570" y="1466465"/>
                  </a:lnTo>
                  <a:lnTo>
                    <a:pt x="15350" y="1514891"/>
                  </a:lnTo>
                  <a:lnTo>
                    <a:pt x="22817" y="1562646"/>
                  </a:lnTo>
                  <a:lnTo>
                    <a:pt x="31934" y="1609705"/>
                  </a:lnTo>
                  <a:lnTo>
                    <a:pt x="42669" y="1656045"/>
                  </a:lnTo>
                  <a:lnTo>
                    <a:pt x="54988" y="1701640"/>
                  </a:lnTo>
                  <a:lnTo>
                    <a:pt x="68855" y="1746468"/>
                  </a:lnTo>
                  <a:lnTo>
                    <a:pt x="84237" y="1790504"/>
                  </a:lnTo>
                  <a:lnTo>
                    <a:pt x="101100" y="1833724"/>
                  </a:lnTo>
                  <a:lnTo>
                    <a:pt x="119410" y="1876103"/>
                  </a:lnTo>
                  <a:lnTo>
                    <a:pt x="139132" y="1917618"/>
                  </a:lnTo>
                  <a:lnTo>
                    <a:pt x="160233" y="1958245"/>
                  </a:lnTo>
                  <a:lnTo>
                    <a:pt x="182678" y="1997958"/>
                  </a:lnTo>
                  <a:lnTo>
                    <a:pt x="206433" y="2036735"/>
                  </a:lnTo>
                  <a:lnTo>
                    <a:pt x="231464" y="2074551"/>
                  </a:lnTo>
                  <a:lnTo>
                    <a:pt x="257738" y="2111381"/>
                  </a:lnTo>
                  <a:lnTo>
                    <a:pt x="285219" y="2147203"/>
                  </a:lnTo>
                  <a:lnTo>
                    <a:pt x="313875" y="2181991"/>
                  </a:lnTo>
                  <a:lnTo>
                    <a:pt x="343670" y="2215721"/>
                  </a:lnTo>
                  <a:lnTo>
                    <a:pt x="374570" y="2248370"/>
                  </a:lnTo>
                  <a:lnTo>
                    <a:pt x="406542" y="2279913"/>
                  </a:lnTo>
                  <a:lnTo>
                    <a:pt x="439551" y="2310327"/>
                  </a:lnTo>
                  <a:lnTo>
                    <a:pt x="473564" y="2339586"/>
                  </a:lnTo>
                  <a:lnTo>
                    <a:pt x="508545" y="2367667"/>
                  </a:lnTo>
                  <a:lnTo>
                    <a:pt x="544462" y="2394545"/>
                  </a:lnTo>
                  <a:lnTo>
                    <a:pt x="581279" y="2420198"/>
                  </a:lnTo>
                  <a:lnTo>
                    <a:pt x="618963" y="2444599"/>
                  </a:lnTo>
                  <a:lnTo>
                    <a:pt x="657480" y="2467726"/>
                  </a:lnTo>
                  <a:lnTo>
                    <a:pt x="696796" y="2489554"/>
                  </a:lnTo>
                  <a:lnTo>
                    <a:pt x="736876" y="2510059"/>
                  </a:lnTo>
                  <a:lnTo>
                    <a:pt x="777686" y="2529218"/>
                  </a:lnTo>
                  <a:lnTo>
                    <a:pt x="819192" y="2547004"/>
                  </a:lnTo>
                  <a:lnTo>
                    <a:pt x="861360" y="2563396"/>
                  </a:lnTo>
                  <a:lnTo>
                    <a:pt x="904157" y="2578368"/>
                  </a:lnTo>
                  <a:lnTo>
                    <a:pt x="947547" y="2591896"/>
                  </a:lnTo>
                  <a:lnTo>
                    <a:pt x="991497" y="2603957"/>
                  </a:lnTo>
                  <a:lnTo>
                    <a:pt x="1035973" y="2614525"/>
                  </a:lnTo>
                  <a:lnTo>
                    <a:pt x="1080940" y="2623578"/>
                  </a:lnTo>
                  <a:lnTo>
                    <a:pt x="1126364" y="2631090"/>
                  </a:lnTo>
                  <a:lnTo>
                    <a:pt x="1172212" y="2637038"/>
                  </a:lnTo>
                  <a:lnTo>
                    <a:pt x="1218449" y="2641398"/>
                  </a:lnTo>
                  <a:lnTo>
                    <a:pt x="1265041" y="2644145"/>
                  </a:lnTo>
                  <a:lnTo>
                    <a:pt x="1311954" y="2645256"/>
                  </a:lnTo>
                  <a:lnTo>
                    <a:pt x="1359154" y="2644705"/>
                  </a:lnTo>
                  <a:lnTo>
                    <a:pt x="1406606" y="2642470"/>
                  </a:lnTo>
                  <a:lnTo>
                    <a:pt x="1454277" y="2638525"/>
                  </a:lnTo>
                  <a:lnTo>
                    <a:pt x="1405153" y="2111489"/>
                  </a:lnTo>
                  <a:lnTo>
                    <a:pt x="1356782" y="2115849"/>
                  </a:lnTo>
                  <a:lnTo>
                    <a:pt x="1308969" y="2117189"/>
                  </a:lnTo>
                  <a:lnTo>
                    <a:pt x="1261797" y="2115595"/>
                  </a:lnTo>
                  <a:lnTo>
                    <a:pt x="1215349" y="2111151"/>
                  </a:lnTo>
                  <a:lnTo>
                    <a:pt x="1169707" y="2103942"/>
                  </a:lnTo>
                  <a:lnTo>
                    <a:pt x="1124954" y="2094052"/>
                  </a:lnTo>
                  <a:lnTo>
                    <a:pt x="1081172" y="2081567"/>
                  </a:lnTo>
                  <a:lnTo>
                    <a:pt x="1038444" y="2066571"/>
                  </a:lnTo>
                  <a:lnTo>
                    <a:pt x="996851" y="2049150"/>
                  </a:lnTo>
                  <a:lnTo>
                    <a:pt x="956477" y="2029387"/>
                  </a:lnTo>
                  <a:lnTo>
                    <a:pt x="917404" y="2007368"/>
                  </a:lnTo>
                  <a:lnTo>
                    <a:pt x="879715" y="1983177"/>
                  </a:lnTo>
                  <a:lnTo>
                    <a:pt x="843491" y="1956899"/>
                  </a:lnTo>
                  <a:lnTo>
                    <a:pt x="808816" y="1928619"/>
                  </a:lnTo>
                  <a:lnTo>
                    <a:pt x="775772" y="1898422"/>
                  </a:lnTo>
                  <a:lnTo>
                    <a:pt x="744441" y="1866392"/>
                  </a:lnTo>
                  <a:lnTo>
                    <a:pt x="714906" y="1832614"/>
                  </a:lnTo>
                  <a:lnTo>
                    <a:pt x="687250" y="1797174"/>
                  </a:lnTo>
                  <a:lnTo>
                    <a:pt x="661554" y="1760155"/>
                  </a:lnTo>
                  <a:lnTo>
                    <a:pt x="637901" y="1721642"/>
                  </a:lnTo>
                  <a:lnTo>
                    <a:pt x="616374" y="1681721"/>
                  </a:lnTo>
                  <a:lnTo>
                    <a:pt x="597056" y="1640477"/>
                  </a:lnTo>
                  <a:lnTo>
                    <a:pt x="580028" y="1597993"/>
                  </a:lnTo>
                  <a:lnTo>
                    <a:pt x="565373" y="1554354"/>
                  </a:lnTo>
                  <a:lnTo>
                    <a:pt x="553174" y="1509646"/>
                  </a:lnTo>
                  <a:lnTo>
                    <a:pt x="543513" y="1463953"/>
                  </a:lnTo>
                  <a:lnTo>
                    <a:pt x="536473" y="1417360"/>
                  </a:lnTo>
                  <a:lnTo>
                    <a:pt x="532046" y="1368925"/>
                  </a:lnTo>
                  <a:lnTo>
                    <a:pt x="530518" y="1320950"/>
                  </a:lnTo>
                  <a:lnTo>
                    <a:pt x="531818" y="1273526"/>
                  </a:lnTo>
                  <a:lnTo>
                    <a:pt x="535876" y="1226742"/>
                  </a:lnTo>
                  <a:lnTo>
                    <a:pt x="542622" y="1180689"/>
                  </a:lnTo>
                  <a:lnTo>
                    <a:pt x="551984" y="1135455"/>
                  </a:lnTo>
                  <a:lnTo>
                    <a:pt x="563893" y="1091131"/>
                  </a:lnTo>
                  <a:lnTo>
                    <a:pt x="578279" y="1047806"/>
                  </a:lnTo>
                  <a:lnTo>
                    <a:pt x="595071" y="1005571"/>
                  </a:lnTo>
                  <a:lnTo>
                    <a:pt x="614199" y="964514"/>
                  </a:lnTo>
                  <a:lnTo>
                    <a:pt x="635592" y="924726"/>
                  </a:lnTo>
                  <a:lnTo>
                    <a:pt x="659181" y="886297"/>
                  </a:lnTo>
                  <a:lnTo>
                    <a:pt x="684894" y="849316"/>
                  </a:lnTo>
                  <a:lnTo>
                    <a:pt x="712662" y="813873"/>
                  </a:lnTo>
                  <a:lnTo>
                    <a:pt x="742414" y="780058"/>
                  </a:lnTo>
                  <a:lnTo>
                    <a:pt x="774080" y="747960"/>
                  </a:lnTo>
                  <a:lnTo>
                    <a:pt x="807589" y="717669"/>
                  </a:lnTo>
                  <a:lnTo>
                    <a:pt x="842872" y="689276"/>
                  </a:lnTo>
                  <a:lnTo>
                    <a:pt x="879858" y="662869"/>
                  </a:lnTo>
                  <a:lnTo>
                    <a:pt x="918476" y="638540"/>
                  </a:lnTo>
                  <a:lnTo>
                    <a:pt x="958656" y="616376"/>
                  </a:lnTo>
                  <a:lnTo>
                    <a:pt x="1000328" y="596469"/>
                  </a:lnTo>
                  <a:lnTo>
                    <a:pt x="1043422" y="578907"/>
                  </a:lnTo>
                  <a:lnTo>
                    <a:pt x="1087867" y="563782"/>
                  </a:lnTo>
                  <a:lnTo>
                    <a:pt x="1133593" y="551181"/>
                  </a:lnTo>
                  <a:lnTo>
                    <a:pt x="1180530" y="541196"/>
                  </a:lnTo>
                  <a:lnTo>
                    <a:pt x="1228607" y="533916"/>
                  </a:lnTo>
                  <a:lnTo>
                    <a:pt x="1277030" y="529492"/>
                  </a:lnTo>
                  <a:lnTo>
                    <a:pt x="1324993" y="527966"/>
                  </a:lnTo>
                  <a:lnTo>
                    <a:pt x="1372405" y="529269"/>
                  </a:lnTo>
                  <a:lnTo>
                    <a:pt x="1419177" y="533331"/>
                  </a:lnTo>
                  <a:lnTo>
                    <a:pt x="1465220" y="540081"/>
                  </a:lnTo>
                  <a:lnTo>
                    <a:pt x="1510443" y="549448"/>
                  </a:lnTo>
                  <a:lnTo>
                    <a:pt x="1554757" y="561363"/>
                  </a:lnTo>
                  <a:lnTo>
                    <a:pt x="1598072" y="575756"/>
                  </a:lnTo>
                  <a:lnTo>
                    <a:pt x="1640298" y="592554"/>
                  </a:lnTo>
                  <a:lnTo>
                    <a:pt x="1681345" y="611689"/>
                  </a:lnTo>
                  <a:lnTo>
                    <a:pt x="1721125" y="633090"/>
                  </a:lnTo>
                  <a:lnTo>
                    <a:pt x="1759546" y="656687"/>
                  </a:lnTo>
                  <a:lnTo>
                    <a:pt x="1796519" y="682409"/>
                  </a:lnTo>
                  <a:lnTo>
                    <a:pt x="1831955" y="710186"/>
                  </a:lnTo>
                  <a:lnTo>
                    <a:pt x="1865764" y="739947"/>
                  </a:lnTo>
                  <a:lnTo>
                    <a:pt x="1897856" y="771623"/>
                  </a:lnTo>
                  <a:lnTo>
                    <a:pt x="1928141" y="805143"/>
                  </a:lnTo>
                  <a:lnTo>
                    <a:pt x="1956529" y="840436"/>
                  </a:lnTo>
                  <a:lnTo>
                    <a:pt x="1982931" y="877432"/>
                  </a:lnTo>
                  <a:lnTo>
                    <a:pt x="2007258" y="916061"/>
                  </a:lnTo>
                  <a:lnTo>
                    <a:pt x="2029418" y="956253"/>
                  </a:lnTo>
                  <a:lnTo>
                    <a:pt x="2049323" y="997937"/>
                  </a:lnTo>
                  <a:lnTo>
                    <a:pt x="2066883" y="1041042"/>
                  </a:lnTo>
                  <a:lnTo>
                    <a:pt x="2082007" y="1085499"/>
                  </a:lnTo>
                  <a:lnTo>
                    <a:pt x="2094607" y="1131237"/>
                  </a:lnTo>
                  <a:lnTo>
                    <a:pt x="2104593" y="1178186"/>
                  </a:lnTo>
                  <a:lnTo>
                    <a:pt x="2111874" y="1226275"/>
                  </a:lnTo>
                  <a:lnTo>
                    <a:pt x="2116495" y="1279014"/>
                  </a:lnTo>
                  <a:lnTo>
                    <a:pt x="2117615" y="1332178"/>
                  </a:lnTo>
                  <a:lnTo>
                    <a:pt x="2115234" y="1385766"/>
                  </a:lnTo>
                  <a:lnTo>
                    <a:pt x="2109352" y="1439779"/>
                  </a:lnTo>
                  <a:lnTo>
                    <a:pt x="2099969" y="1494217"/>
                  </a:lnTo>
                  <a:lnTo>
                    <a:pt x="2615396" y="1594559"/>
                  </a:lnTo>
                  <a:lnTo>
                    <a:pt x="2625118" y="1543383"/>
                  </a:lnTo>
                  <a:lnTo>
                    <a:pt x="2633280" y="1492222"/>
                  </a:lnTo>
                  <a:lnTo>
                    <a:pt x="2639692" y="1440926"/>
                  </a:lnTo>
                  <a:lnTo>
                    <a:pt x="2644161" y="1389346"/>
                  </a:lnTo>
                  <a:lnTo>
                    <a:pt x="2646496" y="1337331"/>
                  </a:lnTo>
                  <a:lnTo>
                    <a:pt x="2646504" y="1284730"/>
                  </a:lnTo>
                  <a:lnTo>
                    <a:pt x="2643996" y="1231393"/>
                  </a:lnTo>
                  <a:lnTo>
                    <a:pt x="2638777" y="1177171"/>
                  </a:lnTo>
                  <a:lnTo>
                    <a:pt x="2633109" y="1129675"/>
                  </a:lnTo>
                  <a:lnTo>
                    <a:pt x="2625744" y="1082766"/>
                  </a:lnTo>
                  <a:lnTo>
                    <a:pt x="2616717" y="1036473"/>
                  </a:lnTo>
                  <a:lnTo>
                    <a:pt x="2606059" y="990822"/>
                  </a:lnTo>
                  <a:lnTo>
                    <a:pt x="2593806" y="945840"/>
                  </a:lnTo>
                  <a:lnTo>
                    <a:pt x="2579989" y="901555"/>
                  </a:lnTo>
                  <a:lnTo>
                    <a:pt x="2564644" y="857993"/>
                  </a:lnTo>
                  <a:lnTo>
                    <a:pt x="2547803" y="815182"/>
                  </a:lnTo>
                  <a:lnTo>
                    <a:pt x="2529500" y="773149"/>
                  </a:lnTo>
                  <a:lnTo>
                    <a:pt x="2509769" y="731921"/>
                  </a:lnTo>
                  <a:lnTo>
                    <a:pt x="2488642" y="691525"/>
                  </a:lnTo>
                  <a:lnTo>
                    <a:pt x="2466154" y="651988"/>
                  </a:lnTo>
                  <a:lnTo>
                    <a:pt x="2442338" y="613338"/>
                  </a:lnTo>
                  <a:lnTo>
                    <a:pt x="2417227" y="575601"/>
                  </a:lnTo>
                  <a:lnTo>
                    <a:pt x="2390855" y="538804"/>
                  </a:lnTo>
                  <a:lnTo>
                    <a:pt x="2363256" y="502976"/>
                  </a:lnTo>
                  <a:lnTo>
                    <a:pt x="2334462" y="468142"/>
                  </a:lnTo>
                  <a:lnTo>
                    <a:pt x="2304508" y="434330"/>
                  </a:lnTo>
                  <a:lnTo>
                    <a:pt x="2273427" y="401568"/>
                  </a:lnTo>
                  <a:lnTo>
                    <a:pt x="2241253" y="369882"/>
                  </a:lnTo>
                  <a:lnTo>
                    <a:pt x="2208018" y="339299"/>
                  </a:lnTo>
                  <a:lnTo>
                    <a:pt x="2173757" y="309847"/>
                  </a:lnTo>
                  <a:lnTo>
                    <a:pt x="2138503" y="281552"/>
                  </a:lnTo>
                  <a:lnTo>
                    <a:pt x="2102289" y="254442"/>
                  </a:lnTo>
                  <a:lnTo>
                    <a:pt x="2065149" y="228545"/>
                  </a:lnTo>
                  <a:lnTo>
                    <a:pt x="2027117" y="203886"/>
                  </a:lnTo>
                  <a:lnTo>
                    <a:pt x="1988226" y="180493"/>
                  </a:lnTo>
                  <a:lnTo>
                    <a:pt x="1948509" y="158394"/>
                  </a:lnTo>
                  <a:lnTo>
                    <a:pt x="1908000" y="137615"/>
                  </a:lnTo>
                  <a:lnTo>
                    <a:pt x="1866732" y="118184"/>
                  </a:lnTo>
                  <a:lnTo>
                    <a:pt x="1824740" y="100128"/>
                  </a:lnTo>
                  <a:lnTo>
                    <a:pt x="1782056" y="83473"/>
                  </a:lnTo>
                  <a:lnTo>
                    <a:pt x="1738714" y="68248"/>
                  </a:lnTo>
                  <a:lnTo>
                    <a:pt x="1694748" y="54479"/>
                  </a:lnTo>
                  <a:lnTo>
                    <a:pt x="1650191" y="42192"/>
                  </a:lnTo>
                  <a:lnTo>
                    <a:pt x="1605076" y="31417"/>
                  </a:lnTo>
                  <a:lnTo>
                    <a:pt x="1559437" y="22178"/>
                  </a:lnTo>
                  <a:lnTo>
                    <a:pt x="1513307" y="14505"/>
                  </a:lnTo>
                  <a:lnTo>
                    <a:pt x="1466721" y="8423"/>
                  </a:lnTo>
                  <a:lnTo>
                    <a:pt x="1419711" y="3960"/>
                  </a:lnTo>
                  <a:lnTo>
                    <a:pt x="1372312" y="1143"/>
                  </a:lnTo>
                  <a:lnTo>
                    <a:pt x="1324555" y="0"/>
                  </a:lnTo>
                  <a:close/>
                </a:path>
              </a:pathLst>
            </a:custGeom>
            <a:solidFill>
              <a:srgbClr val="005D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533390" y="3252187"/>
              <a:ext cx="1049020" cy="1049020"/>
            </a:xfrm>
            <a:custGeom>
              <a:avLst/>
              <a:gdLst/>
              <a:ahLst/>
              <a:cxnLst/>
              <a:rect l="l" t="t" r="r" b="b"/>
              <a:pathLst>
                <a:path w="1049020" h="1049020">
                  <a:moveTo>
                    <a:pt x="524419" y="0"/>
                  </a:moveTo>
                  <a:lnTo>
                    <a:pt x="479726" y="1896"/>
                  </a:lnTo>
                  <a:lnTo>
                    <a:pt x="435294" y="7585"/>
                  </a:lnTo>
                  <a:lnTo>
                    <a:pt x="391387" y="17066"/>
                  </a:lnTo>
                  <a:lnTo>
                    <a:pt x="348264" y="30340"/>
                  </a:lnTo>
                  <a:lnTo>
                    <a:pt x="306189" y="47406"/>
                  </a:lnTo>
                  <a:lnTo>
                    <a:pt x="265423" y="68265"/>
                  </a:lnTo>
                  <a:lnTo>
                    <a:pt x="226228" y="92917"/>
                  </a:lnTo>
                  <a:lnTo>
                    <a:pt x="188866" y="121361"/>
                  </a:lnTo>
                  <a:lnTo>
                    <a:pt x="153599" y="153598"/>
                  </a:lnTo>
                  <a:lnTo>
                    <a:pt x="121362" y="188866"/>
                  </a:lnTo>
                  <a:lnTo>
                    <a:pt x="92918" y="226228"/>
                  </a:lnTo>
                  <a:lnTo>
                    <a:pt x="68266" y="265423"/>
                  </a:lnTo>
                  <a:lnTo>
                    <a:pt x="47407" y="306189"/>
                  </a:lnTo>
                  <a:lnTo>
                    <a:pt x="30340" y="348264"/>
                  </a:lnTo>
                  <a:lnTo>
                    <a:pt x="17066" y="391386"/>
                  </a:lnTo>
                  <a:lnTo>
                    <a:pt x="7585" y="435294"/>
                  </a:lnTo>
                  <a:lnTo>
                    <a:pt x="1896" y="479725"/>
                  </a:lnTo>
                  <a:lnTo>
                    <a:pt x="0" y="524419"/>
                  </a:lnTo>
                  <a:lnTo>
                    <a:pt x="1896" y="569112"/>
                  </a:lnTo>
                  <a:lnTo>
                    <a:pt x="7585" y="613543"/>
                  </a:lnTo>
                  <a:lnTo>
                    <a:pt x="17066" y="657451"/>
                  </a:lnTo>
                  <a:lnTo>
                    <a:pt x="30340" y="700573"/>
                  </a:lnTo>
                  <a:lnTo>
                    <a:pt x="47407" y="742648"/>
                  </a:lnTo>
                  <a:lnTo>
                    <a:pt x="68266" y="783414"/>
                  </a:lnTo>
                  <a:lnTo>
                    <a:pt x="92918" y="822609"/>
                  </a:lnTo>
                  <a:lnTo>
                    <a:pt x="121362" y="859972"/>
                  </a:lnTo>
                  <a:lnTo>
                    <a:pt x="153599" y="895239"/>
                  </a:lnTo>
                  <a:lnTo>
                    <a:pt x="188866" y="927476"/>
                  </a:lnTo>
                  <a:lnTo>
                    <a:pt x="226228" y="955920"/>
                  </a:lnTo>
                  <a:lnTo>
                    <a:pt x="265423" y="980572"/>
                  </a:lnTo>
                  <a:lnTo>
                    <a:pt x="306189" y="1001431"/>
                  </a:lnTo>
                  <a:lnTo>
                    <a:pt x="348264" y="1018497"/>
                  </a:lnTo>
                  <a:lnTo>
                    <a:pt x="391387" y="1031771"/>
                  </a:lnTo>
                  <a:lnTo>
                    <a:pt x="435294" y="1041253"/>
                  </a:lnTo>
                  <a:lnTo>
                    <a:pt x="479726" y="1046941"/>
                  </a:lnTo>
                  <a:lnTo>
                    <a:pt x="524419" y="1048838"/>
                  </a:lnTo>
                  <a:lnTo>
                    <a:pt x="569112" y="1046941"/>
                  </a:lnTo>
                  <a:lnTo>
                    <a:pt x="613544" y="1041253"/>
                  </a:lnTo>
                  <a:lnTo>
                    <a:pt x="657452" y="1031771"/>
                  </a:lnTo>
                  <a:lnTo>
                    <a:pt x="700574" y="1018497"/>
                  </a:lnTo>
                  <a:lnTo>
                    <a:pt x="742649" y="1001431"/>
                  </a:lnTo>
                  <a:lnTo>
                    <a:pt x="783415" y="980572"/>
                  </a:lnTo>
                  <a:lnTo>
                    <a:pt x="822610" y="955920"/>
                  </a:lnTo>
                  <a:lnTo>
                    <a:pt x="859972" y="927476"/>
                  </a:lnTo>
                  <a:lnTo>
                    <a:pt x="895240" y="895239"/>
                  </a:lnTo>
                  <a:lnTo>
                    <a:pt x="927477" y="859972"/>
                  </a:lnTo>
                  <a:lnTo>
                    <a:pt x="955921" y="822609"/>
                  </a:lnTo>
                  <a:lnTo>
                    <a:pt x="980573" y="783414"/>
                  </a:lnTo>
                  <a:lnTo>
                    <a:pt x="1001432" y="742648"/>
                  </a:lnTo>
                  <a:lnTo>
                    <a:pt x="1018498" y="700573"/>
                  </a:lnTo>
                  <a:lnTo>
                    <a:pt x="1031772" y="657451"/>
                  </a:lnTo>
                  <a:lnTo>
                    <a:pt x="1041253" y="613543"/>
                  </a:lnTo>
                  <a:lnTo>
                    <a:pt x="1046942" y="569112"/>
                  </a:lnTo>
                  <a:lnTo>
                    <a:pt x="1048839" y="524419"/>
                  </a:lnTo>
                  <a:lnTo>
                    <a:pt x="1046942" y="479725"/>
                  </a:lnTo>
                  <a:lnTo>
                    <a:pt x="1041253" y="435294"/>
                  </a:lnTo>
                  <a:lnTo>
                    <a:pt x="1031772" y="391386"/>
                  </a:lnTo>
                  <a:lnTo>
                    <a:pt x="1018498" y="348264"/>
                  </a:lnTo>
                  <a:lnTo>
                    <a:pt x="1001432" y="306189"/>
                  </a:lnTo>
                  <a:lnTo>
                    <a:pt x="980573" y="265423"/>
                  </a:lnTo>
                  <a:lnTo>
                    <a:pt x="955921" y="226228"/>
                  </a:lnTo>
                  <a:lnTo>
                    <a:pt x="927477" y="188866"/>
                  </a:lnTo>
                  <a:lnTo>
                    <a:pt x="895240" y="153598"/>
                  </a:lnTo>
                  <a:lnTo>
                    <a:pt x="859972" y="121361"/>
                  </a:lnTo>
                  <a:lnTo>
                    <a:pt x="822610" y="92917"/>
                  </a:lnTo>
                  <a:lnTo>
                    <a:pt x="783415" y="68265"/>
                  </a:lnTo>
                  <a:lnTo>
                    <a:pt x="742649" y="47406"/>
                  </a:lnTo>
                  <a:lnTo>
                    <a:pt x="700574" y="30340"/>
                  </a:lnTo>
                  <a:lnTo>
                    <a:pt x="657452" y="17066"/>
                  </a:lnTo>
                  <a:lnTo>
                    <a:pt x="613544" y="7585"/>
                  </a:lnTo>
                  <a:lnTo>
                    <a:pt x="569112" y="1896"/>
                  </a:lnTo>
                  <a:lnTo>
                    <a:pt x="5244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717968" y="3477392"/>
              <a:ext cx="680085" cy="598805"/>
            </a:xfrm>
            <a:custGeom>
              <a:avLst/>
              <a:gdLst/>
              <a:ahLst/>
              <a:cxnLst/>
              <a:rect l="l" t="t" r="r" b="b"/>
              <a:pathLst>
                <a:path w="680084" h="598804">
                  <a:moveTo>
                    <a:pt x="119481" y="71424"/>
                  </a:moveTo>
                  <a:lnTo>
                    <a:pt x="118071" y="64249"/>
                  </a:lnTo>
                  <a:lnTo>
                    <a:pt x="113817" y="57950"/>
                  </a:lnTo>
                  <a:lnTo>
                    <a:pt x="107429" y="53759"/>
                  </a:lnTo>
                  <a:lnTo>
                    <a:pt x="100152" y="52362"/>
                  </a:lnTo>
                  <a:lnTo>
                    <a:pt x="92875" y="53759"/>
                  </a:lnTo>
                  <a:lnTo>
                    <a:pt x="86487" y="57950"/>
                  </a:lnTo>
                  <a:lnTo>
                    <a:pt x="82245" y="64249"/>
                  </a:lnTo>
                  <a:lnTo>
                    <a:pt x="80822" y="71424"/>
                  </a:lnTo>
                  <a:lnTo>
                    <a:pt x="82245" y="78587"/>
                  </a:lnTo>
                  <a:lnTo>
                    <a:pt x="86487" y="84886"/>
                  </a:lnTo>
                  <a:lnTo>
                    <a:pt x="92875" y="89077"/>
                  </a:lnTo>
                  <a:lnTo>
                    <a:pt x="100152" y="90474"/>
                  </a:lnTo>
                  <a:lnTo>
                    <a:pt x="107429" y="89077"/>
                  </a:lnTo>
                  <a:lnTo>
                    <a:pt x="113817" y="84886"/>
                  </a:lnTo>
                  <a:lnTo>
                    <a:pt x="118071" y="78587"/>
                  </a:lnTo>
                  <a:lnTo>
                    <a:pt x="119481" y="71424"/>
                  </a:lnTo>
                  <a:close/>
                </a:path>
                <a:path w="680084" h="598804">
                  <a:moveTo>
                    <a:pt x="210553" y="71424"/>
                  </a:moveTo>
                  <a:lnTo>
                    <a:pt x="209130" y="64249"/>
                  </a:lnTo>
                  <a:lnTo>
                    <a:pt x="204889" y="57950"/>
                  </a:lnTo>
                  <a:lnTo>
                    <a:pt x="198488" y="53759"/>
                  </a:lnTo>
                  <a:lnTo>
                    <a:pt x="191223" y="52362"/>
                  </a:lnTo>
                  <a:lnTo>
                    <a:pt x="183946" y="53759"/>
                  </a:lnTo>
                  <a:lnTo>
                    <a:pt x="177546" y="57950"/>
                  </a:lnTo>
                  <a:lnTo>
                    <a:pt x="173304" y="64249"/>
                  </a:lnTo>
                  <a:lnTo>
                    <a:pt x="171894" y="71424"/>
                  </a:lnTo>
                  <a:lnTo>
                    <a:pt x="173304" y="78587"/>
                  </a:lnTo>
                  <a:lnTo>
                    <a:pt x="177546" y="84886"/>
                  </a:lnTo>
                  <a:lnTo>
                    <a:pt x="183946" y="89077"/>
                  </a:lnTo>
                  <a:lnTo>
                    <a:pt x="191223" y="90474"/>
                  </a:lnTo>
                  <a:lnTo>
                    <a:pt x="198488" y="89077"/>
                  </a:lnTo>
                  <a:lnTo>
                    <a:pt x="204889" y="84886"/>
                  </a:lnTo>
                  <a:lnTo>
                    <a:pt x="209130" y="78587"/>
                  </a:lnTo>
                  <a:lnTo>
                    <a:pt x="210553" y="71424"/>
                  </a:lnTo>
                  <a:close/>
                </a:path>
                <a:path w="680084" h="598804">
                  <a:moveTo>
                    <a:pt x="301612" y="71424"/>
                  </a:moveTo>
                  <a:lnTo>
                    <a:pt x="300202" y="64249"/>
                  </a:lnTo>
                  <a:lnTo>
                    <a:pt x="295948" y="57950"/>
                  </a:lnTo>
                  <a:lnTo>
                    <a:pt x="289560" y="53759"/>
                  </a:lnTo>
                  <a:lnTo>
                    <a:pt x="282282" y="52362"/>
                  </a:lnTo>
                  <a:lnTo>
                    <a:pt x="275018" y="53759"/>
                  </a:lnTo>
                  <a:lnTo>
                    <a:pt x="268617" y="57950"/>
                  </a:lnTo>
                  <a:lnTo>
                    <a:pt x="264375" y="64249"/>
                  </a:lnTo>
                  <a:lnTo>
                    <a:pt x="262953" y="71424"/>
                  </a:lnTo>
                  <a:lnTo>
                    <a:pt x="264375" y="78587"/>
                  </a:lnTo>
                  <a:lnTo>
                    <a:pt x="268617" y="84886"/>
                  </a:lnTo>
                  <a:lnTo>
                    <a:pt x="275018" y="89077"/>
                  </a:lnTo>
                  <a:lnTo>
                    <a:pt x="282282" y="90474"/>
                  </a:lnTo>
                  <a:lnTo>
                    <a:pt x="289560" y="89077"/>
                  </a:lnTo>
                  <a:lnTo>
                    <a:pt x="295948" y="84886"/>
                  </a:lnTo>
                  <a:lnTo>
                    <a:pt x="300202" y="78587"/>
                  </a:lnTo>
                  <a:lnTo>
                    <a:pt x="301612" y="71424"/>
                  </a:lnTo>
                  <a:close/>
                </a:path>
                <a:path w="680084" h="598804">
                  <a:moveTo>
                    <a:pt x="679577" y="31483"/>
                  </a:moveTo>
                  <a:lnTo>
                    <a:pt x="678180" y="24485"/>
                  </a:lnTo>
                  <a:lnTo>
                    <a:pt x="677125" y="19189"/>
                  </a:lnTo>
                  <a:lnTo>
                    <a:pt x="670382" y="9182"/>
                  </a:lnTo>
                  <a:lnTo>
                    <a:pt x="660374" y="2463"/>
                  </a:lnTo>
                  <a:lnTo>
                    <a:pt x="655066" y="1409"/>
                  </a:lnTo>
                  <a:lnTo>
                    <a:pt x="655066" y="24485"/>
                  </a:lnTo>
                  <a:lnTo>
                    <a:pt x="655066" y="118948"/>
                  </a:lnTo>
                  <a:lnTo>
                    <a:pt x="655066" y="143433"/>
                  </a:lnTo>
                  <a:lnTo>
                    <a:pt x="655066" y="573709"/>
                  </a:lnTo>
                  <a:lnTo>
                    <a:pt x="24523" y="573709"/>
                  </a:lnTo>
                  <a:lnTo>
                    <a:pt x="24523" y="143433"/>
                  </a:lnTo>
                  <a:lnTo>
                    <a:pt x="655066" y="143433"/>
                  </a:lnTo>
                  <a:lnTo>
                    <a:pt x="655066" y="118948"/>
                  </a:lnTo>
                  <a:lnTo>
                    <a:pt x="24523" y="118948"/>
                  </a:lnTo>
                  <a:lnTo>
                    <a:pt x="24523" y="24485"/>
                  </a:lnTo>
                  <a:lnTo>
                    <a:pt x="655066" y="24485"/>
                  </a:lnTo>
                  <a:lnTo>
                    <a:pt x="655066" y="1409"/>
                  </a:lnTo>
                  <a:lnTo>
                    <a:pt x="648055" y="0"/>
                  </a:lnTo>
                  <a:lnTo>
                    <a:pt x="31534" y="0"/>
                  </a:lnTo>
                  <a:lnTo>
                    <a:pt x="19215" y="2463"/>
                  </a:lnTo>
                  <a:lnTo>
                    <a:pt x="9194" y="9182"/>
                  </a:lnTo>
                  <a:lnTo>
                    <a:pt x="2463" y="19189"/>
                  </a:lnTo>
                  <a:lnTo>
                    <a:pt x="0" y="31483"/>
                  </a:lnTo>
                  <a:lnTo>
                    <a:pt x="0" y="566712"/>
                  </a:lnTo>
                  <a:lnTo>
                    <a:pt x="2463" y="579005"/>
                  </a:lnTo>
                  <a:lnTo>
                    <a:pt x="9194" y="589013"/>
                  </a:lnTo>
                  <a:lnTo>
                    <a:pt x="19215" y="595731"/>
                  </a:lnTo>
                  <a:lnTo>
                    <a:pt x="31534" y="598195"/>
                  </a:lnTo>
                  <a:lnTo>
                    <a:pt x="648055" y="598195"/>
                  </a:lnTo>
                  <a:lnTo>
                    <a:pt x="660374" y="595731"/>
                  </a:lnTo>
                  <a:lnTo>
                    <a:pt x="670382" y="589013"/>
                  </a:lnTo>
                  <a:lnTo>
                    <a:pt x="677125" y="579005"/>
                  </a:lnTo>
                  <a:lnTo>
                    <a:pt x="678180" y="573709"/>
                  </a:lnTo>
                  <a:lnTo>
                    <a:pt x="679577" y="566712"/>
                  </a:lnTo>
                  <a:lnTo>
                    <a:pt x="679577" y="143433"/>
                  </a:lnTo>
                  <a:lnTo>
                    <a:pt x="679577" y="118948"/>
                  </a:lnTo>
                  <a:lnTo>
                    <a:pt x="679577" y="31483"/>
                  </a:lnTo>
                  <a:close/>
                </a:path>
              </a:pathLst>
            </a:custGeom>
            <a:solidFill>
              <a:srgbClr val="2FB5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813809" y="3529818"/>
              <a:ext cx="502920" cy="467995"/>
            </a:xfrm>
            <a:custGeom>
              <a:avLst/>
              <a:gdLst/>
              <a:ahLst/>
              <a:cxnLst/>
              <a:rect l="l" t="t" r="r" b="b"/>
              <a:pathLst>
                <a:path w="502920" h="467995">
                  <a:moveTo>
                    <a:pt x="251443" y="0"/>
                  </a:moveTo>
                  <a:lnTo>
                    <a:pt x="0" y="467773"/>
                  </a:lnTo>
                  <a:lnTo>
                    <a:pt x="502888" y="467773"/>
                  </a:lnTo>
                  <a:lnTo>
                    <a:pt x="2514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813809" y="3529818"/>
              <a:ext cx="502920" cy="467995"/>
            </a:xfrm>
            <a:custGeom>
              <a:avLst/>
              <a:gdLst/>
              <a:ahLst/>
              <a:cxnLst/>
              <a:rect l="l" t="t" r="r" b="b"/>
              <a:pathLst>
                <a:path w="502920" h="467995">
                  <a:moveTo>
                    <a:pt x="251444" y="0"/>
                  </a:moveTo>
                  <a:lnTo>
                    <a:pt x="502888" y="467772"/>
                  </a:lnTo>
                  <a:lnTo>
                    <a:pt x="0" y="467772"/>
                  </a:lnTo>
                  <a:lnTo>
                    <a:pt x="251444" y="0"/>
                  </a:lnTo>
                  <a:close/>
                </a:path>
              </a:pathLst>
            </a:custGeom>
            <a:ln w="41883">
              <a:solidFill>
                <a:srgbClr val="2FB5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417170" y="7055147"/>
            <a:ext cx="1292225" cy="861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3290"/>
              </a:lnSpc>
              <a:spcBef>
                <a:spcPts val="100"/>
              </a:spcBef>
            </a:pP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8+</a:t>
            </a:r>
            <a:endParaRPr sz="2800">
              <a:latin typeface="Arial"/>
              <a:cs typeface="Arial"/>
            </a:endParaRPr>
          </a:p>
          <a:p>
            <a:pPr algn="ctr">
              <a:lnSpc>
                <a:spcPts val="3290"/>
              </a:lnSpc>
            </a:pP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800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Silo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775" spc="7" baseline="19519" dirty="0">
                <a:solidFill>
                  <a:srgbClr val="FFFFFF"/>
                </a:solidFill>
                <a:latin typeface="Arial"/>
                <a:cs typeface="Arial"/>
              </a:rPr>
              <a:t>*</a:t>
            </a:r>
            <a:endParaRPr sz="2775" baseline="19519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384889" y="7055147"/>
            <a:ext cx="1143635" cy="861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>
              <a:lnSpc>
                <a:spcPts val="3290"/>
              </a:lnSpc>
              <a:spcBef>
                <a:spcPts val="100"/>
              </a:spcBef>
            </a:pP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1000’s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ts val="3290"/>
              </a:lnSpc>
            </a:pP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80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apps</a:t>
            </a:r>
            <a:endParaRPr sz="2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961595" y="4426955"/>
            <a:ext cx="2006600" cy="86106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63195" marR="30480" indent="-125730">
              <a:lnSpc>
                <a:spcPts val="3220"/>
              </a:lnSpc>
              <a:spcBef>
                <a:spcPts val="325"/>
              </a:spcBef>
            </a:pP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&lt;20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r>
              <a:rPr sz="280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server  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utilization</a:t>
            </a:r>
            <a:r>
              <a:rPr sz="2775" spc="-82" baseline="19519" dirty="0">
                <a:solidFill>
                  <a:srgbClr val="FFFFFF"/>
                </a:solidFill>
                <a:latin typeface="Arial"/>
                <a:cs typeface="Arial"/>
              </a:rPr>
              <a:t>***</a:t>
            </a:r>
            <a:endParaRPr sz="2775" baseline="19519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138914" y="4426955"/>
            <a:ext cx="1826895" cy="861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290"/>
              </a:lnSpc>
              <a:spcBef>
                <a:spcPts val="100"/>
              </a:spcBef>
            </a:pP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800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demands</a:t>
            </a:r>
            <a:endParaRPr sz="2800">
              <a:latin typeface="Arial"/>
              <a:cs typeface="Arial"/>
            </a:endParaRPr>
          </a:p>
          <a:p>
            <a:pPr marL="95885">
              <a:lnSpc>
                <a:spcPts val="3290"/>
              </a:lnSpc>
            </a:pPr>
            <a:r>
              <a:rPr sz="2800" i="1" spc="-60" dirty="0">
                <a:solidFill>
                  <a:srgbClr val="FFFFFF"/>
                </a:solidFill>
                <a:latin typeface="Arial"/>
                <a:cs typeface="Arial"/>
              </a:rPr>
              <a:t>increasing!</a:t>
            </a:r>
            <a:endParaRPr sz="2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976585" y="3599755"/>
            <a:ext cx="107314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2FB5E5"/>
                </a:solidFill>
                <a:latin typeface="Arial"/>
                <a:cs typeface="Arial"/>
              </a:rPr>
              <a:t>!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368639" y="3252187"/>
            <a:ext cx="10116820" cy="5570220"/>
            <a:chOff x="1368639" y="3252187"/>
            <a:chExt cx="10116820" cy="5570220"/>
          </a:xfrm>
        </p:grpSpPr>
        <p:sp>
          <p:nvSpPr>
            <p:cNvPr id="24" name="object 24"/>
            <p:cNvSpPr/>
            <p:nvPr/>
          </p:nvSpPr>
          <p:spPr>
            <a:xfrm>
              <a:off x="10436595" y="3252187"/>
              <a:ext cx="1049020" cy="1049020"/>
            </a:xfrm>
            <a:custGeom>
              <a:avLst/>
              <a:gdLst/>
              <a:ahLst/>
              <a:cxnLst/>
              <a:rect l="l" t="t" r="r" b="b"/>
              <a:pathLst>
                <a:path w="1049020" h="1049020">
                  <a:moveTo>
                    <a:pt x="524416" y="0"/>
                  </a:moveTo>
                  <a:lnTo>
                    <a:pt x="479723" y="1896"/>
                  </a:lnTo>
                  <a:lnTo>
                    <a:pt x="435291" y="7585"/>
                  </a:lnTo>
                  <a:lnTo>
                    <a:pt x="391384" y="17066"/>
                  </a:lnTo>
                  <a:lnTo>
                    <a:pt x="348261" y="30340"/>
                  </a:lnTo>
                  <a:lnTo>
                    <a:pt x="306186" y="47406"/>
                  </a:lnTo>
                  <a:lnTo>
                    <a:pt x="265420" y="68265"/>
                  </a:lnTo>
                  <a:lnTo>
                    <a:pt x="226225" y="92917"/>
                  </a:lnTo>
                  <a:lnTo>
                    <a:pt x="188863" y="121361"/>
                  </a:lnTo>
                  <a:lnTo>
                    <a:pt x="153595" y="153598"/>
                  </a:lnTo>
                  <a:lnTo>
                    <a:pt x="121359" y="188866"/>
                  </a:lnTo>
                  <a:lnTo>
                    <a:pt x="92915" y="226228"/>
                  </a:lnTo>
                  <a:lnTo>
                    <a:pt x="68264" y="265423"/>
                  </a:lnTo>
                  <a:lnTo>
                    <a:pt x="47405" y="306189"/>
                  </a:lnTo>
                  <a:lnTo>
                    <a:pt x="30339" y="348264"/>
                  </a:lnTo>
                  <a:lnTo>
                    <a:pt x="17066" y="391386"/>
                  </a:lnTo>
                  <a:lnTo>
                    <a:pt x="7584" y="435294"/>
                  </a:lnTo>
                  <a:lnTo>
                    <a:pt x="1896" y="479725"/>
                  </a:lnTo>
                  <a:lnTo>
                    <a:pt x="0" y="524419"/>
                  </a:lnTo>
                  <a:lnTo>
                    <a:pt x="1896" y="569112"/>
                  </a:lnTo>
                  <a:lnTo>
                    <a:pt x="7584" y="613543"/>
                  </a:lnTo>
                  <a:lnTo>
                    <a:pt x="17066" y="657451"/>
                  </a:lnTo>
                  <a:lnTo>
                    <a:pt x="30339" y="700573"/>
                  </a:lnTo>
                  <a:lnTo>
                    <a:pt x="47405" y="742648"/>
                  </a:lnTo>
                  <a:lnTo>
                    <a:pt x="68264" y="783414"/>
                  </a:lnTo>
                  <a:lnTo>
                    <a:pt x="92915" y="822609"/>
                  </a:lnTo>
                  <a:lnTo>
                    <a:pt x="121359" y="859972"/>
                  </a:lnTo>
                  <a:lnTo>
                    <a:pt x="153595" y="895239"/>
                  </a:lnTo>
                  <a:lnTo>
                    <a:pt x="188863" y="927476"/>
                  </a:lnTo>
                  <a:lnTo>
                    <a:pt x="226225" y="955920"/>
                  </a:lnTo>
                  <a:lnTo>
                    <a:pt x="265420" y="980572"/>
                  </a:lnTo>
                  <a:lnTo>
                    <a:pt x="306186" y="1001431"/>
                  </a:lnTo>
                  <a:lnTo>
                    <a:pt x="348261" y="1018497"/>
                  </a:lnTo>
                  <a:lnTo>
                    <a:pt x="391384" y="1031771"/>
                  </a:lnTo>
                  <a:lnTo>
                    <a:pt x="435291" y="1041253"/>
                  </a:lnTo>
                  <a:lnTo>
                    <a:pt x="479723" y="1046941"/>
                  </a:lnTo>
                  <a:lnTo>
                    <a:pt x="524416" y="1048838"/>
                  </a:lnTo>
                  <a:lnTo>
                    <a:pt x="569109" y="1046941"/>
                  </a:lnTo>
                  <a:lnTo>
                    <a:pt x="613541" y="1041253"/>
                  </a:lnTo>
                  <a:lnTo>
                    <a:pt x="657448" y="1031771"/>
                  </a:lnTo>
                  <a:lnTo>
                    <a:pt x="700571" y="1018497"/>
                  </a:lnTo>
                  <a:lnTo>
                    <a:pt x="742646" y="1001431"/>
                  </a:lnTo>
                  <a:lnTo>
                    <a:pt x="783412" y="980572"/>
                  </a:lnTo>
                  <a:lnTo>
                    <a:pt x="822607" y="955920"/>
                  </a:lnTo>
                  <a:lnTo>
                    <a:pt x="859969" y="927476"/>
                  </a:lnTo>
                  <a:lnTo>
                    <a:pt x="895237" y="895239"/>
                  </a:lnTo>
                  <a:lnTo>
                    <a:pt x="927474" y="859972"/>
                  </a:lnTo>
                  <a:lnTo>
                    <a:pt x="955919" y="822609"/>
                  </a:lnTo>
                  <a:lnTo>
                    <a:pt x="980571" y="783414"/>
                  </a:lnTo>
                  <a:lnTo>
                    <a:pt x="1001430" y="742648"/>
                  </a:lnTo>
                  <a:lnTo>
                    <a:pt x="1018496" y="700573"/>
                  </a:lnTo>
                  <a:lnTo>
                    <a:pt x="1031771" y="657451"/>
                  </a:lnTo>
                  <a:lnTo>
                    <a:pt x="1041252" y="613543"/>
                  </a:lnTo>
                  <a:lnTo>
                    <a:pt x="1046941" y="569112"/>
                  </a:lnTo>
                  <a:lnTo>
                    <a:pt x="1048837" y="524419"/>
                  </a:lnTo>
                  <a:lnTo>
                    <a:pt x="1046941" y="479725"/>
                  </a:lnTo>
                  <a:lnTo>
                    <a:pt x="1041252" y="435294"/>
                  </a:lnTo>
                  <a:lnTo>
                    <a:pt x="1031771" y="391386"/>
                  </a:lnTo>
                  <a:lnTo>
                    <a:pt x="1018496" y="348264"/>
                  </a:lnTo>
                  <a:lnTo>
                    <a:pt x="1001430" y="306189"/>
                  </a:lnTo>
                  <a:lnTo>
                    <a:pt x="980571" y="265423"/>
                  </a:lnTo>
                  <a:lnTo>
                    <a:pt x="955919" y="226228"/>
                  </a:lnTo>
                  <a:lnTo>
                    <a:pt x="927474" y="188866"/>
                  </a:lnTo>
                  <a:lnTo>
                    <a:pt x="895237" y="153598"/>
                  </a:lnTo>
                  <a:lnTo>
                    <a:pt x="859969" y="121361"/>
                  </a:lnTo>
                  <a:lnTo>
                    <a:pt x="822607" y="92917"/>
                  </a:lnTo>
                  <a:lnTo>
                    <a:pt x="783412" y="68265"/>
                  </a:lnTo>
                  <a:lnTo>
                    <a:pt x="742646" y="47406"/>
                  </a:lnTo>
                  <a:lnTo>
                    <a:pt x="700571" y="30340"/>
                  </a:lnTo>
                  <a:lnTo>
                    <a:pt x="657448" y="17066"/>
                  </a:lnTo>
                  <a:lnTo>
                    <a:pt x="613541" y="7585"/>
                  </a:lnTo>
                  <a:lnTo>
                    <a:pt x="569109" y="1896"/>
                  </a:lnTo>
                  <a:lnTo>
                    <a:pt x="524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579102" y="3388112"/>
              <a:ext cx="772160" cy="674370"/>
            </a:xfrm>
            <a:custGeom>
              <a:avLst/>
              <a:gdLst/>
              <a:ahLst/>
              <a:cxnLst/>
              <a:rect l="l" t="t" r="r" b="b"/>
              <a:pathLst>
                <a:path w="772159" h="674370">
                  <a:moveTo>
                    <a:pt x="424824" y="0"/>
                  </a:moveTo>
                  <a:lnTo>
                    <a:pt x="345978" y="0"/>
                  </a:lnTo>
                  <a:lnTo>
                    <a:pt x="327152" y="2540"/>
                  </a:lnTo>
                  <a:lnTo>
                    <a:pt x="307142" y="6350"/>
                  </a:lnTo>
                  <a:lnTo>
                    <a:pt x="288315" y="12700"/>
                  </a:lnTo>
                  <a:lnTo>
                    <a:pt x="271845" y="16510"/>
                  </a:lnTo>
                  <a:lnTo>
                    <a:pt x="235364" y="29210"/>
                  </a:lnTo>
                  <a:lnTo>
                    <a:pt x="185931" y="55880"/>
                  </a:lnTo>
                  <a:lnTo>
                    <a:pt x="169460" y="64770"/>
                  </a:lnTo>
                  <a:lnTo>
                    <a:pt x="154162" y="76200"/>
                  </a:lnTo>
                  <a:lnTo>
                    <a:pt x="141220" y="87630"/>
                  </a:lnTo>
                  <a:lnTo>
                    <a:pt x="125922" y="100330"/>
                  </a:lnTo>
                  <a:lnTo>
                    <a:pt x="111797" y="111760"/>
                  </a:lnTo>
                  <a:lnTo>
                    <a:pt x="100028" y="125730"/>
                  </a:lnTo>
                  <a:lnTo>
                    <a:pt x="87086" y="139700"/>
                  </a:lnTo>
                  <a:lnTo>
                    <a:pt x="76489" y="153670"/>
                  </a:lnTo>
                  <a:lnTo>
                    <a:pt x="55307" y="184150"/>
                  </a:lnTo>
                  <a:lnTo>
                    <a:pt x="45893" y="199390"/>
                  </a:lnTo>
                  <a:lnTo>
                    <a:pt x="37653" y="217170"/>
                  </a:lnTo>
                  <a:lnTo>
                    <a:pt x="29423" y="233680"/>
                  </a:lnTo>
                  <a:lnTo>
                    <a:pt x="7057" y="307340"/>
                  </a:lnTo>
                  <a:lnTo>
                    <a:pt x="0" y="363220"/>
                  </a:lnTo>
                  <a:lnTo>
                    <a:pt x="0" y="403860"/>
                  </a:lnTo>
                  <a:lnTo>
                    <a:pt x="1172" y="424180"/>
                  </a:lnTo>
                  <a:lnTo>
                    <a:pt x="4711" y="443230"/>
                  </a:lnTo>
                  <a:lnTo>
                    <a:pt x="8240" y="464820"/>
                  </a:lnTo>
                  <a:lnTo>
                    <a:pt x="18826" y="502920"/>
                  </a:lnTo>
                  <a:lnTo>
                    <a:pt x="34124" y="542290"/>
                  </a:lnTo>
                  <a:lnTo>
                    <a:pt x="51778" y="576580"/>
                  </a:lnTo>
                  <a:lnTo>
                    <a:pt x="63547" y="593090"/>
                  </a:lnTo>
                  <a:lnTo>
                    <a:pt x="74144" y="610870"/>
                  </a:lnTo>
                  <a:lnTo>
                    <a:pt x="87086" y="627380"/>
                  </a:lnTo>
                  <a:lnTo>
                    <a:pt x="101201" y="641350"/>
                  </a:lnTo>
                  <a:lnTo>
                    <a:pt x="115326" y="656590"/>
                  </a:lnTo>
                  <a:lnTo>
                    <a:pt x="130624" y="671830"/>
                  </a:lnTo>
                  <a:lnTo>
                    <a:pt x="135336" y="674370"/>
                  </a:lnTo>
                  <a:lnTo>
                    <a:pt x="636650" y="674370"/>
                  </a:lnTo>
                  <a:lnTo>
                    <a:pt x="640179" y="671830"/>
                  </a:lnTo>
                  <a:lnTo>
                    <a:pt x="656660" y="656590"/>
                  </a:lnTo>
                  <a:lnTo>
                    <a:pt x="666367" y="645160"/>
                  </a:lnTo>
                  <a:lnTo>
                    <a:pt x="147105" y="645160"/>
                  </a:lnTo>
                  <a:lnTo>
                    <a:pt x="132980" y="631190"/>
                  </a:lnTo>
                  <a:lnTo>
                    <a:pt x="121210" y="617220"/>
                  </a:lnTo>
                  <a:lnTo>
                    <a:pt x="108268" y="603250"/>
                  </a:lnTo>
                  <a:lnTo>
                    <a:pt x="87086" y="572770"/>
                  </a:lnTo>
                  <a:lnTo>
                    <a:pt x="68259" y="542290"/>
                  </a:lnTo>
                  <a:lnTo>
                    <a:pt x="61191" y="525780"/>
                  </a:lnTo>
                  <a:lnTo>
                    <a:pt x="52961" y="509270"/>
                  </a:lnTo>
                  <a:lnTo>
                    <a:pt x="47077" y="491490"/>
                  </a:lnTo>
                  <a:lnTo>
                    <a:pt x="42365" y="474980"/>
                  </a:lnTo>
                  <a:lnTo>
                    <a:pt x="38836" y="455930"/>
                  </a:lnTo>
                  <a:lnTo>
                    <a:pt x="35307" y="439420"/>
                  </a:lnTo>
                  <a:lnTo>
                    <a:pt x="30595" y="401320"/>
                  </a:lnTo>
                  <a:lnTo>
                    <a:pt x="29423" y="382270"/>
                  </a:lnTo>
                  <a:lnTo>
                    <a:pt x="30595" y="364490"/>
                  </a:lnTo>
                  <a:lnTo>
                    <a:pt x="32951" y="346710"/>
                  </a:lnTo>
                  <a:lnTo>
                    <a:pt x="35307" y="330200"/>
                  </a:lnTo>
                  <a:lnTo>
                    <a:pt x="37653" y="312420"/>
                  </a:lnTo>
                  <a:lnTo>
                    <a:pt x="41192" y="294640"/>
                  </a:lnTo>
                  <a:lnTo>
                    <a:pt x="45893" y="278130"/>
                  </a:lnTo>
                  <a:lnTo>
                    <a:pt x="51778" y="261620"/>
                  </a:lnTo>
                  <a:lnTo>
                    <a:pt x="58835" y="246380"/>
                  </a:lnTo>
                  <a:lnTo>
                    <a:pt x="65903" y="229870"/>
                  </a:lnTo>
                  <a:lnTo>
                    <a:pt x="90615" y="186690"/>
                  </a:lnTo>
                  <a:lnTo>
                    <a:pt x="111797" y="160020"/>
                  </a:lnTo>
                  <a:lnTo>
                    <a:pt x="123566" y="146050"/>
                  </a:lnTo>
                  <a:lnTo>
                    <a:pt x="134152" y="132080"/>
                  </a:lnTo>
                  <a:lnTo>
                    <a:pt x="147105" y="121920"/>
                  </a:lnTo>
                  <a:lnTo>
                    <a:pt x="158864" y="110490"/>
                  </a:lnTo>
                  <a:lnTo>
                    <a:pt x="187114" y="88900"/>
                  </a:lnTo>
                  <a:lnTo>
                    <a:pt x="201229" y="81280"/>
                  </a:lnTo>
                  <a:lnTo>
                    <a:pt x="216527" y="72390"/>
                  </a:lnTo>
                  <a:lnTo>
                    <a:pt x="231835" y="64770"/>
                  </a:lnTo>
                  <a:lnTo>
                    <a:pt x="248306" y="58420"/>
                  </a:lnTo>
                  <a:lnTo>
                    <a:pt x="263604" y="50800"/>
                  </a:lnTo>
                  <a:lnTo>
                    <a:pt x="296556" y="41910"/>
                  </a:lnTo>
                  <a:lnTo>
                    <a:pt x="314210" y="36830"/>
                  </a:lnTo>
                  <a:lnTo>
                    <a:pt x="330681" y="34290"/>
                  </a:lnTo>
                  <a:lnTo>
                    <a:pt x="367161" y="29210"/>
                  </a:lnTo>
                  <a:lnTo>
                    <a:pt x="535449" y="29210"/>
                  </a:lnTo>
                  <a:lnTo>
                    <a:pt x="500141" y="16510"/>
                  </a:lnTo>
                  <a:lnTo>
                    <a:pt x="481315" y="12700"/>
                  </a:lnTo>
                  <a:lnTo>
                    <a:pt x="463661" y="6350"/>
                  </a:lnTo>
                  <a:lnTo>
                    <a:pt x="444834" y="2540"/>
                  </a:lnTo>
                  <a:lnTo>
                    <a:pt x="424824" y="0"/>
                  </a:lnTo>
                  <a:close/>
                </a:path>
                <a:path w="772159" h="674370">
                  <a:moveTo>
                    <a:pt x="535449" y="29210"/>
                  </a:moveTo>
                  <a:lnTo>
                    <a:pt x="403642" y="29210"/>
                  </a:lnTo>
                  <a:lnTo>
                    <a:pt x="422468" y="31750"/>
                  </a:lnTo>
                  <a:lnTo>
                    <a:pt x="438949" y="34290"/>
                  </a:lnTo>
                  <a:lnTo>
                    <a:pt x="456603" y="36830"/>
                  </a:lnTo>
                  <a:lnTo>
                    <a:pt x="474257" y="41910"/>
                  </a:lnTo>
                  <a:lnTo>
                    <a:pt x="490728" y="45720"/>
                  </a:lnTo>
                  <a:lnTo>
                    <a:pt x="555449" y="72390"/>
                  </a:lnTo>
                  <a:lnTo>
                    <a:pt x="611939" y="110490"/>
                  </a:lnTo>
                  <a:lnTo>
                    <a:pt x="623708" y="121920"/>
                  </a:lnTo>
                  <a:lnTo>
                    <a:pt x="636650" y="132080"/>
                  </a:lnTo>
                  <a:lnTo>
                    <a:pt x="660189" y="160020"/>
                  </a:lnTo>
                  <a:lnTo>
                    <a:pt x="669602" y="171450"/>
                  </a:lnTo>
                  <a:lnTo>
                    <a:pt x="680188" y="186690"/>
                  </a:lnTo>
                  <a:lnTo>
                    <a:pt x="689612" y="199390"/>
                  </a:lnTo>
                  <a:lnTo>
                    <a:pt x="699025" y="214630"/>
                  </a:lnTo>
                  <a:lnTo>
                    <a:pt x="706083" y="229870"/>
                  </a:lnTo>
                  <a:lnTo>
                    <a:pt x="713140" y="246380"/>
                  </a:lnTo>
                  <a:lnTo>
                    <a:pt x="720208" y="261620"/>
                  </a:lnTo>
                  <a:lnTo>
                    <a:pt x="729621" y="294640"/>
                  </a:lnTo>
                  <a:lnTo>
                    <a:pt x="736679" y="330200"/>
                  </a:lnTo>
                  <a:lnTo>
                    <a:pt x="739035" y="346710"/>
                  </a:lnTo>
                  <a:lnTo>
                    <a:pt x="741391" y="364490"/>
                  </a:lnTo>
                  <a:lnTo>
                    <a:pt x="741391" y="401320"/>
                  </a:lnTo>
                  <a:lnTo>
                    <a:pt x="737862" y="420370"/>
                  </a:lnTo>
                  <a:lnTo>
                    <a:pt x="736679" y="439420"/>
                  </a:lnTo>
                  <a:lnTo>
                    <a:pt x="733150" y="455930"/>
                  </a:lnTo>
                  <a:lnTo>
                    <a:pt x="728438" y="474980"/>
                  </a:lnTo>
                  <a:lnTo>
                    <a:pt x="723737" y="491490"/>
                  </a:lnTo>
                  <a:lnTo>
                    <a:pt x="716679" y="509270"/>
                  </a:lnTo>
                  <a:lnTo>
                    <a:pt x="710795" y="525780"/>
                  </a:lnTo>
                  <a:lnTo>
                    <a:pt x="702554" y="542290"/>
                  </a:lnTo>
                  <a:lnTo>
                    <a:pt x="693141" y="557530"/>
                  </a:lnTo>
                  <a:lnTo>
                    <a:pt x="684900" y="572770"/>
                  </a:lnTo>
                  <a:lnTo>
                    <a:pt x="673131" y="588010"/>
                  </a:lnTo>
                  <a:lnTo>
                    <a:pt x="662545" y="603250"/>
                  </a:lnTo>
                  <a:lnTo>
                    <a:pt x="650775" y="617220"/>
                  </a:lnTo>
                  <a:lnTo>
                    <a:pt x="637833" y="631190"/>
                  </a:lnTo>
                  <a:lnTo>
                    <a:pt x="623708" y="645160"/>
                  </a:lnTo>
                  <a:lnTo>
                    <a:pt x="666367" y="645160"/>
                  </a:lnTo>
                  <a:lnTo>
                    <a:pt x="669602" y="641350"/>
                  </a:lnTo>
                  <a:lnTo>
                    <a:pt x="683727" y="627380"/>
                  </a:lnTo>
                  <a:lnTo>
                    <a:pt x="695497" y="610870"/>
                  </a:lnTo>
                  <a:lnTo>
                    <a:pt x="719025" y="576580"/>
                  </a:lnTo>
                  <a:lnTo>
                    <a:pt x="736679" y="542290"/>
                  </a:lnTo>
                  <a:lnTo>
                    <a:pt x="763746" y="464820"/>
                  </a:lnTo>
                  <a:lnTo>
                    <a:pt x="769631" y="424180"/>
                  </a:lnTo>
                  <a:lnTo>
                    <a:pt x="771986" y="382270"/>
                  </a:lnTo>
                  <a:lnTo>
                    <a:pt x="769631" y="342900"/>
                  </a:lnTo>
                  <a:lnTo>
                    <a:pt x="767275" y="323850"/>
                  </a:lnTo>
                  <a:lnTo>
                    <a:pt x="764919" y="307340"/>
                  </a:lnTo>
                  <a:lnTo>
                    <a:pt x="759044" y="288290"/>
                  </a:lnTo>
                  <a:lnTo>
                    <a:pt x="754333" y="269240"/>
                  </a:lnTo>
                  <a:lnTo>
                    <a:pt x="748448" y="250190"/>
                  </a:lnTo>
                  <a:lnTo>
                    <a:pt x="741391" y="233680"/>
                  </a:lnTo>
                  <a:lnTo>
                    <a:pt x="733150" y="217170"/>
                  </a:lnTo>
                  <a:lnTo>
                    <a:pt x="724909" y="199390"/>
                  </a:lnTo>
                  <a:lnTo>
                    <a:pt x="706083" y="168910"/>
                  </a:lnTo>
                  <a:lnTo>
                    <a:pt x="694313" y="153670"/>
                  </a:lnTo>
                  <a:lnTo>
                    <a:pt x="683727" y="139700"/>
                  </a:lnTo>
                  <a:lnTo>
                    <a:pt x="670775" y="125730"/>
                  </a:lnTo>
                  <a:lnTo>
                    <a:pt x="659016" y="111760"/>
                  </a:lnTo>
                  <a:lnTo>
                    <a:pt x="644891" y="100330"/>
                  </a:lnTo>
                  <a:lnTo>
                    <a:pt x="630766" y="87630"/>
                  </a:lnTo>
                  <a:lnTo>
                    <a:pt x="616651" y="76200"/>
                  </a:lnTo>
                  <a:lnTo>
                    <a:pt x="601342" y="64770"/>
                  </a:lnTo>
                  <a:lnTo>
                    <a:pt x="584872" y="55880"/>
                  </a:lnTo>
                  <a:lnTo>
                    <a:pt x="569574" y="44450"/>
                  </a:lnTo>
                  <a:lnTo>
                    <a:pt x="553103" y="36830"/>
                  </a:lnTo>
                  <a:lnTo>
                    <a:pt x="535449" y="29210"/>
                  </a:lnTo>
                  <a:close/>
                </a:path>
                <a:path w="772159" h="674370">
                  <a:moveTo>
                    <a:pt x="403642" y="106680"/>
                  </a:moveTo>
                  <a:lnTo>
                    <a:pt x="385988" y="106680"/>
                  </a:lnTo>
                  <a:lnTo>
                    <a:pt x="357748" y="107950"/>
                  </a:lnTo>
                  <a:lnTo>
                    <a:pt x="302441" y="119380"/>
                  </a:lnTo>
                  <a:lnTo>
                    <a:pt x="253018" y="140970"/>
                  </a:lnTo>
                  <a:lnTo>
                    <a:pt x="209470" y="170180"/>
                  </a:lnTo>
                  <a:lnTo>
                    <a:pt x="170633" y="207010"/>
                  </a:lnTo>
                  <a:lnTo>
                    <a:pt x="141220" y="251460"/>
                  </a:lnTo>
                  <a:lnTo>
                    <a:pt x="120038" y="300990"/>
                  </a:lnTo>
                  <a:lnTo>
                    <a:pt x="109441" y="354330"/>
                  </a:lnTo>
                  <a:lnTo>
                    <a:pt x="107085" y="382270"/>
                  </a:lnTo>
                  <a:lnTo>
                    <a:pt x="108268" y="402590"/>
                  </a:lnTo>
                  <a:lnTo>
                    <a:pt x="112970" y="439420"/>
                  </a:lnTo>
                  <a:lnTo>
                    <a:pt x="124739" y="477520"/>
                  </a:lnTo>
                  <a:lnTo>
                    <a:pt x="131807" y="496570"/>
                  </a:lnTo>
                  <a:lnTo>
                    <a:pt x="141220" y="513080"/>
                  </a:lnTo>
                  <a:lnTo>
                    <a:pt x="149450" y="528320"/>
                  </a:lnTo>
                  <a:lnTo>
                    <a:pt x="155335" y="534670"/>
                  </a:lnTo>
                  <a:lnTo>
                    <a:pt x="158864" y="535940"/>
                  </a:lnTo>
                  <a:lnTo>
                    <a:pt x="167104" y="535940"/>
                  </a:lnTo>
                  <a:lnTo>
                    <a:pt x="171816" y="533400"/>
                  </a:lnTo>
                  <a:lnTo>
                    <a:pt x="175345" y="529590"/>
                  </a:lnTo>
                  <a:lnTo>
                    <a:pt x="177701" y="524510"/>
                  </a:lnTo>
                  <a:lnTo>
                    <a:pt x="177701" y="519430"/>
                  </a:lnTo>
                  <a:lnTo>
                    <a:pt x="175345" y="513080"/>
                  </a:lnTo>
                  <a:lnTo>
                    <a:pt x="168288" y="499110"/>
                  </a:lnTo>
                  <a:lnTo>
                    <a:pt x="158864" y="483870"/>
                  </a:lnTo>
                  <a:lnTo>
                    <a:pt x="152990" y="467360"/>
                  </a:lnTo>
                  <a:lnTo>
                    <a:pt x="148278" y="450850"/>
                  </a:lnTo>
                  <a:lnTo>
                    <a:pt x="141220" y="417830"/>
                  </a:lnTo>
                  <a:lnTo>
                    <a:pt x="140037" y="400050"/>
                  </a:lnTo>
                  <a:lnTo>
                    <a:pt x="137681" y="382270"/>
                  </a:lnTo>
                  <a:lnTo>
                    <a:pt x="143566" y="334010"/>
                  </a:lnTo>
                  <a:lnTo>
                    <a:pt x="157691" y="288290"/>
                  </a:lnTo>
                  <a:lnTo>
                    <a:pt x="180046" y="246380"/>
                  </a:lnTo>
                  <a:lnTo>
                    <a:pt x="210653" y="209550"/>
                  </a:lnTo>
                  <a:lnTo>
                    <a:pt x="248306" y="177800"/>
                  </a:lnTo>
                  <a:lnTo>
                    <a:pt x="288315" y="156210"/>
                  </a:lnTo>
                  <a:lnTo>
                    <a:pt x="360104" y="139700"/>
                  </a:lnTo>
                  <a:lnTo>
                    <a:pt x="385988" y="138430"/>
                  </a:lnTo>
                  <a:lnTo>
                    <a:pt x="514119" y="138430"/>
                  </a:lnTo>
                  <a:lnTo>
                    <a:pt x="508382" y="134620"/>
                  </a:lnTo>
                  <a:lnTo>
                    <a:pt x="491901" y="128270"/>
                  </a:lnTo>
                  <a:lnTo>
                    <a:pt x="456603" y="116840"/>
                  </a:lnTo>
                  <a:lnTo>
                    <a:pt x="438949" y="111760"/>
                  </a:lnTo>
                  <a:lnTo>
                    <a:pt x="422468" y="109220"/>
                  </a:lnTo>
                  <a:lnTo>
                    <a:pt x="403642" y="106680"/>
                  </a:lnTo>
                  <a:close/>
                </a:path>
                <a:path w="772159" h="674370">
                  <a:moveTo>
                    <a:pt x="617824" y="237490"/>
                  </a:moveTo>
                  <a:lnTo>
                    <a:pt x="611939" y="237490"/>
                  </a:lnTo>
                  <a:lnTo>
                    <a:pt x="604882" y="238760"/>
                  </a:lnTo>
                  <a:lnTo>
                    <a:pt x="600170" y="243840"/>
                  </a:lnTo>
                  <a:lnTo>
                    <a:pt x="597814" y="248920"/>
                  </a:lnTo>
                  <a:lnTo>
                    <a:pt x="597814" y="254000"/>
                  </a:lnTo>
                  <a:lnTo>
                    <a:pt x="600170" y="260350"/>
                  </a:lnTo>
                  <a:lnTo>
                    <a:pt x="607227" y="275590"/>
                  </a:lnTo>
                  <a:lnTo>
                    <a:pt x="614295" y="289560"/>
                  </a:lnTo>
                  <a:lnTo>
                    <a:pt x="620180" y="304800"/>
                  </a:lnTo>
                  <a:lnTo>
                    <a:pt x="627237" y="335280"/>
                  </a:lnTo>
                  <a:lnTo>
                    <a:pt x="629593" y="351790"/>
                  </a:lnTo>
                  <a:lnTo>
                    <a:pt x="631949" y="367030"/>
                  </a:lnTo>
                  <a:lnTo>
                    <a:pt x="631949" y="400050"/>
                  </a:lnTo>
                  <a:lnTo>
                    <a:pt x="629593" y="417830"/>
                  </a:lnTo>
                  <a:lnTo>
                    <a:pt x="617824" y="467360"/>
                  </a:lnTo>
                  <a:lnTo>
                    <a:pt x="595468" y="513080"/>
                  </a:lnTo>
                  <a:lnTo>
                    <a:pt x="593112" y="519430"/>
                  </a:lnTo>
                  <a:lnTo>
                    <a:pt x="593112" y="524510"/>
                  </a:lnTo>
                  <a:lnTo>
                    <a:pt x="595468" y="529590"/>
                  </a:lnTo>
                  <a:lnTo>
                    <a:pt x="600170" y="533400"/>
                  </a:lnTo>
                  <a:lnTo>
                    <a:pt x="603698" y="535940"/>
                  </a:lnTo>
                  <a:lnTo>
                    <a:pt x="611939" y="535940"/>
                  </a:lnTo>
                  <a:lnTo>
                    <a:pt x="640179" y="496570"/>
                  </a:lnTo>
                  <a:lnTo>
                    <a:pt x="651948" y="458470"/>
                  </a:lnTo>
                  <a:lnTo>
                    <a:pt x="657833" y="439420"/>
                  </a:lnTo>
                  <a:lnTo>
                    <a:pt x="661362" y="421640"/>
                  </a:lnTo>
                  <a:lnTo>
                    <a:pt x="662691" y="400050"/>
                  </a:lnTo>
                  <a:lnTo>
                    <a:pt x="663718" y="382270"/>
                  </a:lnTo>
                  <a:lnTo>
                    <a:pt x="663718" y="364490"/>
                  </a:lnTo>
                  <a:lnTo>
                    <a:pt x="661362" y="346710"/>
                  </a:lnTo>
                  <a:lnTo>
                    <a:pt x="659016" y="330200"/>
                  </a:lnTo>
                  <a:lnTo>
                    <a:pt x="653131" y="311150"/>
                  </a:lnTo>
                  <a:lnTo>
                    <a:pt x="648420" y="294640"/>
                  </a:lnTo>
                  <a:lnTo>
                    <a:pt x="642535" y="278130"/>
                  </a:lnTo>
                  <a:lnTo>
                    <a:pt x="635478" y="261620"/>
                  </a:lnTo>
                  <a:lnTo>
                    <a:pt x="626064" y="246380"/>
                  </a:lnTo>
                  <a:lnTo>
                    <a:pt x="622525" y="240030"/>
                  </a:lnTo>
                  <a:lnTo>
                    <a:pt x="617824" y="237490"/>
                  </a:lnTo>
                  <a:close/>
                </a:path>
                <a:path w="772159" h="674370">
                  <a:moveTo>
                    <a:pt x="586044" y="168910"/>
                  </a:moveTo>
                  <a:lnTo>
                    <a:pt x="580160" y="170180"/>
                  </a:lnTo>
                  <a:lnTo>
                    <a:pt x="575458" y="172720"/>
                  </a:lnTo>
                  <a:lnTo>
                    <a:pt x="402469" y="322580"/>
                  </a:lnTo>
                  <a:lnTo>
                    <a:pt x="373046" y="322580"/>
                  </a:lnTo>
                  <a:lnTo>
                    <a:pt x="328325" y="359410"/>
                  </a:lnTo>
                  <a:lnTo>
                    <a:pt x="323623" y="382270"/>
                  </a:lnTo>
                  <a:lnTo>
                    <a:pt x="324796" y="396240"/>
                  </a:lnTo>
                  <a:lnTo>
                    <a:pt x="350690" y="434340"/>
                  </a:lnTo>
                  <a:lnTo>
                    <a:pt x="385988" y="444500"/>
                  </a:lnTo>
                  <a:lnTo>
                    <a:pt x="398940" y="443230"/>
                  </a:lnTo>
                  <a:lnTo>
                    <a:pt x="436594" y="417830"/>
                  </a:lnTo>
                  <a:lnTo>
                    <a:pt x="447190" y="382270"/>
                  </a:lnTo>
                  <a:lnTo>
                    <a:pt x="447190" y="374650"/>
                  </a:lnTo>
                  <a:lnTo>
                    <a:pt x="444834" y="367030"/>
                  </a:lnTo>
                  <a:lnTo>
                    <a:pt x="484204" y="322580"/>
                  </a:lnTo>
                  <a:lnTo>
                    <a:pt x="393056" y="322580"/>
                  </a:lnTo>
                  <a:lnTo>
                    <a:pt x="385988" y="321310"/>
                  </a:lnTo>
                  <a:lnTo>
                    <a:pt x="485329" y="321310"/>
                  </a:lnTo>
                  <a:lnTo>
                    <a:pt x="597814" y="194310"/>
                  </a:lnTo>
                  <a:lnTo>
                    <a:pt x="600170" y="190500"/>
                  </a:lnTo>
                  <a:lnTo>
                    <a:pt x="601342" y="184150"/>
                  </a:lnTo>
                  <a:lnTo>
                    <a:pt x="600170" y="177800"/>
                  </a:lnTo>
                  <a:lnTo>
                    <a:pt x="597814" y="173990"/>
                  </a:lnTo>
                  <a:lnTo>
                    <a:pt x="593112" y="170180"/>
                  </a:lnTo>
                  <a:lnTo>
                    <a:pt x="586044" y="168910"/>
                  </a:lnTo>
                  <a:close/>
                </a:path>
                <a:path w="772159" h="674370">
                  <a:moveTo>
                    <a:pt x="514119" y="138430"/>
                  </a:moveTo>
                  <a:lnTo>
                    <a:pt x="402469" y="138430"/>
                  </a:lnTo>
                  <a:lnTo>
                    <a:pt x="418940" y="139700"/>
                  </a:lnTo>
                  <a:lnTo>
                    <a:pt x="433065" y="142240"/>
                  </a:lnTo>
                  <a:lnTo>
                    <a:pt x="449536" y="146050"/>
                  </a:lnTo>
                  <a:lnTo>
                    <a:pt x="464834" y="149860"/>
                  </a:lnTo>
                  <a:lnTo>
                    <a:pt x="509555" y="170180"/>
                  </a:lnTo>
                  <a:lnTo>
                    <a:pt x="514267" y="172720"/>
                  </a:lnTo>
                  <a:lnTo>
                    <a:pt x="520151" y="171450"/>
                  </a:lnTo>
                  <a:lnTo>
                    <a:pt x="526036" y="168910"/>
                  </a:lnTo>
                  <a:lnTo>
                    <a:pt x="530737" y="165100"/>
                  </a:lnTo>
                  <a:lnTo>
                    <a:pt x="531920" y="160020"/>
                  </a:lnTo>
                  <a:lnTo>
                    <a:pt x="531920" y="152400"/>
                  </a:lnTo>
                  <a:lnTo>
                    <a:pt x="529565" y="147320"/>
                  </a:lnTo>
                  <a:lnTo>
                    <a:pt x="523680" y="144780"/>
                  </a:lnTo>
                  <a:lnTo>
                    <a:pt x="514119" y="138430"/>
                  </a:lnTo>
                  <a:close/>
                </a:path>
              </a:pathLst>
            </a:custGeom>
            <a:solidFill>
              <a:srgbClr val="2FB5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436595" y="5826930"/>
              <a:ext cx="1049020" cy="1049020"/>
            </a:xfrm>
            <a:custGeom>
              <a:avLst/>
              <a:gdLst/>
              <a:ahLst/>
              <a:cxnLst/>
              <a:rect l="l" t="t" r="r" b="b"/>
              <a:pathLst>
                <a:path w="1049020" h="1049020">
                  <a:moveTo>
                    <a:pt x="524416" y="0"/>
                  </a:moveTo>
                  <a:lnTo>
                    <a:pt x="479723" y="1896"/>
                  </a:lnTo>
                  <a:lnTo>
                    <a:pt x="435291" y="7585"/>
                  </a:lnTo>
                  <a:lnTo>
                    <a:pt x="391384" y="17066"/>
                  </a:lnTo>
                  <a:lnTo>
                    <a:pt x="348261" y="30340"/>
                  </a:lnTo>
                  <a:lnTo>
                    <a:pt x="306186" y="47407"/>
                  </a:lnTo>
                  <a:lnTo>
                    <a:pt x="265420" y="68266"/>
                  </a:lnTo>
                  <a:lnTo>
                    <a:pt x="226225" y="92918"/>
                  </a:lnTo>
                  <a:lnTo>
                    <a:pt x="188863" y="121362"/>
                  </a:lnTo>
                  <a:lnTo>
                    <a:pt x="153595" y="153599"/>
                  </a:lnTo>
                  <a:lnTo>
                    <a:pt x="121359" y="188866"/>
                  </a:lnTo>
                  <a:lnTo>
                    <a:pt x="92915" y="226228"/>
                  </a:lnTo>
                  <a:lnTo>
                    <a:pt x="68264" y="265423"/>
                  </a:lnTo>
                  <a:lnTo>
                    <a:pt x="47405" y="306189"/>
                  </a:lnTo>
                  <a:lnTo>
                    <a:pt x="30339" y="348264"/>
                  </a:lnTo>
                  <a:lnTo>
                    <a:pt x="17066" y="391387"/>
                  </a:lnTo>
                  <a:lnTo>
                    <a:pt x="7584" y="435294"/>
                  </a:lnTo>
                  <a:lnTo>
                    <a:pt x="1896" y="479726"/>
                  </a:lnTo>
                  <a:lnTo>
                    <a:pt x="0" y="524419"/>
                  </a:lnTo>
                  <a:lnTo>
                    <a:pt x="1896" y="569112"/>
                  </a:lnTo>
                  <a:lnTo>
                    <a:pt x="7584" y="613543"/>
                  </a:lnTo>
                  <a:lnTo>
                    <a:pt x="17066" y="657451"/>
                  </a:lnTo>
                  <a:lnTo>
                    <a:pt x="30339" y="700574"/>
                  </a:lnTo>
                  <a:lnTo>
                    <a:pt x="47405" y="742648"/>
                  </a:lnTo>
                  <a:lnTo>
                    <a:pt x="68264" y="783414"/>
                  </a:lnTo>
                  <a:lnTo>
                    <a:pt x="92915" y="822609"/>
                  </a:lnTo>
                  <a:lnTo>
                    <a:pt x="121359" y="859971"/>
                  </a:lnTo>
                  <a:lnTo>
                    <a:pt x="153595" y="895239"/>
                  </a:lnTo>
                  <a:lnTo>
                    <a:pt x="188863" y="927476"/>
                  </a:lnTo>
                  <a:lnTo>
                    <a:pt x="226225" y="955920"/>
                  </a:lnTo>
                  <a:lnTo>
                    <a:pt x="265420" y="980572"/>
                  </a:lnTo>
                  <a:lnTo>
                    <a:pt x="306186" y="1001431"/>
                  </a:lnTo>
                  <a:lnTo>
                    <a:pt x="348261" y="1018498"/>
                  </a:lnTo>
                  <a:lnTo>
                    <a:pt x="391384" y="1031772"/>
                  </a:lnTo>
                  <a:lnTo>
                    <a:pt x="435291" y="1041253"/>
                  </a:lnTo>
                  <a:lnTo>
                    <a:pt x="479723" y="1046942"/>
                  </a:lnTo>
                  <a:lnTo>
                    <a:pt x="524416" y="1048838"/>
                  </a:lnTo>
                  <a:lnTo>
                    <a:pt x="569109" y="1046942"/>
                  </a:lnTo>
                  <a:lnTo>
                    <a:pt x="613541" y="1041253"/>
                  </a:lnTo>
                  <a:lnTo>
                    <a:pt x="657448" y="1031772"/>
                  </a:lnTo>
                  <a:lnTo>
                    <a:pt x="700571" y="1018498"/>
                  </a:lnTo>
                  <a:lnTo>
                    <a:pt x="742646" y="1001431"/>
                  </a:lnTo>
                  <a:lnTo>
                    <a:pt x="783412" y="980572"/>
                  </a:lnTo>
                  <a:lnTo>
                    <a:pt x="822607" y="955920"/>
                  </a:lnTo>
                  <a:lnTo>
                    <a:pt x="859969" y="927476"/>
                  </a:lnTo>
                  <a:lnTo>
                    <a:pt x="895237" y="895239"/>
                  </a:lnTo>
                  <a:lnTo>
                    <a:pt x="927474" y="859971"/>
                  </a:lnTo>
                  <a:lnTo>
                    <a:pt x="955919" y="822609"/>
                  </a:lnTo>
                  <a:lnTo>
                    <a:pt x="980571" y="783414"/>
                  </a:lnTo>
                  <a:lnTo>
                    <a:pt x="1001430" y="742648"/>
                  </a:lnTo>
                  <a:lnTo>
                    <a:pt x="1018496" y="700574"/>
                  </a:lnTo>
                  <a:lnTo>
                    <a:pt x="1031771" y="657451"/>
                  </a:lnTo>
                  <a:lnTo>
                    <a:pt x="1041252" y="613543"/>
                  </a:lnTo>
                  <a:lnTo>
                    <a:pt x="1046941" y="569112"/>
                  </a:lnTo>
                  <a:lnTo>
                    <a:pt x="1048837" y="524419"/>
                  </a:lnTo>
                  <a:lnTo>
                    <a:pt x="1046941" y="479726"/>
                  </a:lnTo>
                  <a:lnTo>
                    <a:pt x="1041252" y="435294"/>
                  </a:lnTo>
                  <a:lnTo>
                    <a:pt x="1031771" y="391387"/>
                  </a:lnTo>
                  <a:lnTo>
                    <a:pt x="1018496" y="348264"/>
                  </a:lnTo>
                  <a:lnTo>
                    <a:pt x="1001430" y="306189"/>
                  </a:lnTo>
                  <a:lnTo>
                    <a:pt x="980571" y="265423"/>
                  </a:lnTo>
                  <a:lnTo>
                    <a:pt x="955919" y="226228"/>
                  </a:lnTo>
                  <a:lnTo>
                    <a:pt x="927474" y="188866"/>
                  </a:lnTo>
                  <a:lnTo>
                    <a:pt x="895237" y="153599"/>
                  </a:lnTo>
                  <a:lnTo>
                    <a:pt x="859969" y="121362"/>
                  </a:lnTo>
                  <a:lnTo>
                    <a:pt x="822607" y="92918"/>
                  </a:lnTo>
                  <a:lnTo>
                    <a:pt x="783412" y="68266"/>
                  </a:lnTo>
                  <a:lnTo>
                    <a:pt x="742646" y="47407"/>
                  </a:lnTo>
                  <a:lnTo>
                    <a:pt x="700571" y="30340"/>
                  </a:lnTo>
                  <a:lnTo>
                    <a:pt x="657448" y="17066"/>
                  </a:lnTo>
                  <a:lnTo>
                    <a:pt x="613541" y="7585"/>
                  </a:lnTo>
                  <a:lnTo>
                    <a:pt x="569109" y="1896"/>
                  </a:lnTo>
                  <a:lnTo>
                    <a:pt x="524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63699" y="6366015"/>
              <a:ext cx="242016" cy="23033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35858" y="6359346"/>
              <a:ext cx="242016" cy="23033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16028" y="6362502"/>
              <a:ext cx="242016" cy="23033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55819" y="6106155"/>
              <a:ext cx="242016" cy="23033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52092" y="6106154"/>
              <a:ext cx="242016" cy="23033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3883" y="8448512"/>
              <a:ext cx="68779" cy="16630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15386" y="8442468"/>
              <a:ext cx="64968" cy="11563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779993" y="8589486"/>
              <a:ext cx="267335" cy="233045"/>
            </a:xfrm>
            <a:custGeom>
              <a:avLst/>
              <a:gdLst/>
              <a:ahLst/>
              <a:cxnLst/>
              <a:rect l="l" t="t" r="r" b="b"/>
              <a:pathLst>
                <a:path w="267335" h="233045">
                  <a:moveTo>
                    <a:pt x="260731" y="18935"/>
                  </a:moveTo>
                  <a:lnTo>
                    <a:pt x="255892" y="10642"/>
                  </a:lnTo>
                  <a:lnTo>
                    <a:pt x="250456" y="4724"/>
                  </a:lnTo>
                  <a:lnTo>
                    <a:pt x="243840" y="1181"/>
                  </a:lnTo>
                  <a:lnTo>
                    <a:pt x="235445" y="0"/>
                  </a:lnTo>
                  <a:lnTo>
                    <a:pt x="14224" y="44183"/>
                  </a:lnTo>
                  <a:lnTo>
                    <a:pt x="8686" y="46342"/>
                  </a:lnTo>
                  <a:lnTo>
                    <a:pt x="3162" y="52070"/>
                  </a:lnTo>
                  <a:lnTo>
                    <a:pt x="0" y="60159"/>
                  </a:lnTo>
                  <a:lnTo>
                    <a:pt x="1574" y="69430"/>
                  </a:lnTo>
                  <a:lnTo>
                    <a:pt x="1574" y="75742"/>
                  </a:lnTo>
                  <a:lnTo>
                    <a:pt x="14224" y="82054"/>
                  </a:lnTo>
                  <a:lnTo>
                    <a:pt x="26860" y="82054"/>
                  </a:lnTo>
                  <a:lnTo>
                    <a:pt x="241769" y="37871"/>
                  </a:lnTo>
                  <a:lnTo>
                    <a:pt x="250063" y="35788"/>
                  </a:lnTo>
                  <a:lnTo>
                    <a:pt x="255981" y="30759"/>
                  </a:lnTo>
                  <a:lnTo>
                    <a:pt x="259537" y="24549"/>
                  </a:lnTo>
                  <a:lnTo>
                    <a:pt x="260731" y="18935"/>
                  </a:lnTo>
                  <a:close/>
                </a:path>
                <a:path w="267335" h="233045">
                  <a:moveTo>
                    <a:pt x="266763" y="81648"/>
                  </a:moveTo>
                  <a:lnTo>
                    <a:pt x="264579" y="73380"/>
                  </a:lnTo>
                  <a:lnTo>
                    <a:pt x="258851" y="67462"/>
                  </a:lnTo>
                  <a:lnTo>
                    <a:pt x="250736" y="63919"/>
                  </a:lnTo>
                  <a:lnTo>
                    <a:pt x="241452" y="62738"/>
                  </a:lnTo>
                  <a:lnTo>
                    <a:pt x="190830" y="73126"/>
                  </a:lnTo>
                  <a:lnTo>
                    <a:pt x="190830" y="119456"/>
                  </a:lnTo>
                  <a:lnTo>
                    <a:pt x="190830" y="138353"/>
                  </a:lnTo>
                  <a:lnTo>
                    <a:pt x="186474" y="156870"/>
                  </a:lnTo>
                  <a:lnTo>
                    <a:pt x="175006" y="173012"/>
                  </a:lnTo>
                  <a:lnTo>
                    <a:pt x="158788" y="184442"/>
                  </a:lnTo>
                  <a:lnTo>
                    <a:pt x="140208" y="188772"/>
                  </a:lnTo>
                  <a:lnTo>
                    <a:pt x="117957" y="185331"/>
                  </a:lnTo>
                  <a:lnTo>
                    <a:pt x="99860" y="175387"/>
                  </a:lnTo>
                  <a:lnTo>
                    <a:pt x="87706" y="159524"/>
                  </a:lnTo>
                  <a:lnTo>
                    <a:pt x="84582" y="144665"/>
                  </a:lnTo>
                  <a:lnTo>
                    <a:pt x="83248" y="138353"/>
                  </a:lnTo>
                  <a:lnTo>
                    <a:pt x="190830" y="119456"/>
                  </a:lnTo>
                  <a:lnTo>
                    <a:pt x="190830" y="73126"/>
                  </a:lnTo>
                  <a:lnTo>
                    <a:pt x="26301" y="106857"/>
                  </a:lnTo>
                  <a:lnTo>
                    <a:pt x="7327" y="132054"/>
                  </a:lnTo>
                  <a:lnTo>
                    <a:pt x="9398" y="137668"/>
                  </a:lnTo>
                  <a:lnTo>
                    <a:pt x="14439" y="143878"/>
                  </a:lnTo>
                  <a:lnTo>
                    <a:pt x="20675" y="148894"/>
                  </a:lnTo>
                  <a:lnTo>
                    <a:pt x="26301" y="150964"/>
                  </a:lnTo>
                  <a:lnTo>
                    <a:pt x="32626" y="144665"/>
                  </a:lnTo>
                  <a:lnTo>
                    <a:pt x="38963" y="144665"/>
                  </a:lnTo>
                  <a:lnTo>
                    <a:pt x="50330" y="179717"/>
                  </a:lnTo>
                  <a:lnTo>
                    <a:pt x="72974" y="207670"/>
                  </a:lnTo>
                  <a:lnTo>
                    <a:pt x="103924" y="226187"/>
                  </a:lnTo>
                  <a:lnTo>
                    <a:pt x="140208" y="232879"/>
                  </a:lnTo>
                  <a:lnTo>
                    <a:pt x="176390" y="225209"/>
                  </a:lnTo>
                  <a:lnTo>
                    <a:pt x="206641" y="204520"/>
                  </a:lnTo>
                  <a:lnTo>
                    <a:pt x="217500" y="188772"/>
                  </a:lnTo>
                  <a:lnTo>
                    <a:pt x="227406" y="174396"/>
                  </a:lnTo>
                  <a:lnTo>
                    <a:pt x="235115" y="138353"/>
                  </a:lnTo>
                  <a:lnTo>
                    <a:pt x="235115" y="125755"/>
                  </a:lnTo>
                  <a:lnTo>
                    <a:pt x="228790" y="119456"/>
                  </a:lnTo>
                  <a:lnTo>
                    <a:pt x="228790" y="106857"/>
                  </a:lnTo>
                  <a:lnTo>
                    <a:pt x="247777" y="106857"/>
                  </a:lnTo>
                  <a:lnTo>
                    <a:pt x="256082" y="102031"/>
                  </a:lnTo>
                  <a:lnTo>
                    <a:pt x="262013" y="96608"/>
                  </a:lnTo>
                  <a:lnTo>
                    <a:pt x="265569" y="90017"/>
                  </a:lnTo>
                  <a:lnTo>
                    <a:pt x="266763" y="81648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5425" y="7906713"/>
              <a:ext cx="150791" cy="10958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368639" y="8161101"/>
              <a:ext cx="167005" cy="50800"/>
            </a:xfrm>
            <a:custGeom>
              <a:avLst/>
              <a:gdLst/>
              <a:ahLst/>
              <a:cxnLst/>
              <a:rect l="l" t="t" r="r" b="b"/>
              <a:pathLst>
                <a:path w="167005" h="50800">
                  <a:moveTo>
                    <a:pt x="20526" y="0"/>
                  </a:moveTo>
                  <a:lnTo>
                    <a:pt x="0" y="28309"/>
                  </a:lnTo>
                  <a:lnTo>
                    <a:pt x="3867" y="36425"/>
                  </a:lnTo>
                  <a:lnTo>
                    <a:pt x="11304" y="42166"/>
                  </a:lnTo>
                  <a:lnTo>
                    <a:pt x="20526" y="44344"/>
                  </a:lnTo>
                  <a:lnTo>
                    <a:pt x="147451" y="44344"/>
                  </a:lnTo>
                  <a:lnTo>
                    <a:pt x="147451" y="50679"/>
                  </a:lnTo>
                  <a:lnTo>
                    <a:pt x="155781" y="48501"/>
                  </a:lnTo>
                  <a:lnTo>
                    <a:pt x="161730" y="42760"/>
                  </a:lnTo>
                  <a:lnTo>
                    <a:pt x="165300" y="34643"/>
                  </a:lnTo>
                  <a:lnTo>
                    <a:pt x="166490" y="25339"/>
                  </a:lnTo>
                  <a:lnTo>
                    <a:pt x="165300" y="17025"/>
                  </a:lnTo>
                  <a:lnTo>
                    <a:pt x="161730" y="11086"/>
                  </a:lnTo>
                  <a:lnTo>
                    <a:pt x="155781" y="7522"/>
                  </a:lnTo>
                  <a:lnTo>
                    <a:pt x="147451" y="6334"/>
                  </a:lnTo>
                  <a:lnTo>
                    <a:pt x="20526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1483" y="8341039"/>
              <a:ext cx="156515" cy="9760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08678" y="7852194"/>
              <a:ext cx="156416" cy="107393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280854" y="8092322"/>
              <a:ext cx="170180" cy="43815"/>
            </a:xfrm>
            <a:custGeom>
              <a:avLst/>
              <a:gdLst/>
              <a:ahLst/>
              <a:cxnLst/>
              <a:rect l="l" t="t" r="r" b="b"/>
              <a:pathLst>
                <a:path w="170180" h="43815">
                  <a:moveTo>
                    <a:pt x="144935" y="0"/>
                  </a:moveTo>
                  <a:lnTo>
                    <a:pt x="18905" y="0"/>
                  </a:lnTo>
                  <a:lnTo>
                    <a:pt x="10634" y="2133"/>
                  </a:lnTo>
                  <a:lnTo>
                    <a:pt x="4726" y="7756"/>
                  </a:lnTo>
                  <a:lnTo>
                    <a:pt x="1181" y="15707"/>
                  </a:lnTo>
                  <a:lnTo>
                    <a:pt x="0" y="24822"/>
                  </a:lnTo>
                  <a:lnTo>
                    <a:pt x="1181" y="32967"/>
                  </a:lnTo>
                  <a:lnTo>
                    <a:pt x="4726" y="38785"/>
                  </a:lnTo>
                  <a:lnTo>
                    <a:pt x="10634" y="42275"/>
                  </a:lnTo>
                  <a:lnTo>
                    <a:pt x="18905" y="43439"/>
                  </a:lnTo>
                  <a:lnTo>
                    <a:pt x="144935" y="43439"/>
                  </a:lnTo>
                  <a:lnTo>
                    <a:pt x="154191" y="42275"/>
                  </a:lnTo>
                  <a:lnTo>
                    <a:pt x="162264" y="38785"/>
                  </a:lnTo>
                  <a:lnTo>
                    <a:pt x="167975" y="32967"/>
                  </a:lnTo>
                  <a:lnTo>
                    <a:pt x="170141" y="24822"/>
                  </a:lnTo>
                  <a:lnTo>
                    <a:pt x="167975" y="15707"/>
                  </a:lnTo>
                  <a:lnTo>
                    <a:pt x="162264" y="7756"/>
                  </a:lnTo>
                  <a:lnTo>
                    <a:pt x="154191" y="2133"/>
                  </a:lnTo>
                  <a:lnTo>
                    <a:pt x="144935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36207" y="8297652"/>
              <a:ext cx="158073" cy="9634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27056" y="7724400"/>
              <a:ext cx="107222" cy="147101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863345" y="7644645"/>
              <a:ext cx="45085" cy="170180"/>
            </a:xfrm>
            <a:custGeom>
              <a:avLst/>
              <a:gdLst/>
              <a:ahLst/>
              <a:cxnLst/>
              <a:rect l="l" t="t" r="r" b="b"/>
              <a:pathLst>
                <a:path w="45085" h="170179">
                  <a:moveTo>
                    <a:pt x="19134" y="0"/>
                  </a:moveTo>
                  <a:lnTo>
                    <a:pt x="10763" y="4824"/>
                  </a:lnTo>
                  <a:lnTo>
                    <a:pt x="4783" y="10239"/>
                  </a:lnTo>
                  <a:lnTo>
                    <a:pt x="1195" y="16836"/>
                  </a:lnTo>
                  <a:lnTo>
                    <a:pt x="0" y="25205"/>
                  </a:lnTo>
                  <a:lnTo>
                    <a:pt x="6377" y="151236"/>
                  </a:lnTo>
                  <a:lnTo>
                    <a:pt x="7573" y="159506"/>
                  </a:lnTo>
                  <a:lnTo>
                    <a:pt x="11161" y="165414"/>
                  </a:lnTo>
                  <a:lnTo>
                    <a:pt x="17140" y="168959"/>
                  </a:lnTo>
                  <a:lnTo>
                    <a:pt x="25512" y="170141"/>
                  </a:lnTo>
                  <a:lnTo>
                    <a:pt x="33883" y="168959"/>
                  </a:lnTo>
                  <a:lnTo>
                    <a:pt x="39863" y="165414"/>
                  </a:lnTo>
                  <a:lnTo>
                    <a:pt x="43450" y="159506"/>
                  </a:lnTo>
                  <a:lnTo>
                    <a:pt x="44646" y="151236"/>
                  </a:lnTo>
                  <a:lnTo>
                    <a:pt x="38268" y="25205"/>
                  </a:lnTo>
                  <a:lnTo>
                    <a:pt x="37072" y="15950"/>
                  </a:lnTo>
                  <a:lnTo>
                    <a:pt x="33485" y="7876"/>
                  </a:lnTo>
                  <a:lnTo>
                    <a:pt x="27505" y="2166"/>
                  </a:lnTo>
                  <a:lnTo>
                    <a:pt x="19134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56654" y="7685806"/>
              <a:ext cx="93740" cy="154319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979142" y="8152868"/>
              <a:ext cx="144780" cy="266700"/>
            </a:xfrm>
            <a:custGeom>
              <a:avLst/>
              <a:gdLst/>
              <a:ahLst/>
              <a:cxnLst/>
              <a:rect l="l" t="t" r="r" b="b"/>
              <a:pathLst>
                <a:path w="144780" h="266700">
                  <a:moveTo>
                    <a:pt x="127051" y="0"/>
                  </a:moveTo>
                  <a:lnTo>
                    <a:pt x="117764" y="2455"/>
                  </a:lnTo>
                  <a:lnTo>
                    <a:pt x="109465" y="4517"/>
                  </a:lnTo>
                  <a:lnTo>
                    <a:pt x="103538" y="9526"/>
                  </a:lnTo>
                  <a:lnTo>
                    <a:pt x="99981" y="15714"/>
                  </a:lnTo>
                  <a:lnTo>
                    <a:pt x="98796" y="21313"/>
                  </a:lnTo>
                  <a:lnTo>
                    <a:pt x="105118" y="27599"/>
                  </a:lnTo>
                  <a:lnTo>
                    <a:pt x="105118" y="33884"/>
                  </a:lnTo>
                  <a:lnTo>
                    <a:pt x="103146" y="77081"/>
                  </a:lnTo>
                  <a:lnTo>
                    <a:pt x="90854" y="121485"/>
                  </a:lnTo>
                  <a:lnTo>
                    <a:pt x="70064" y="163777"/>
                  </a:lnTo>
                  <a:lnTo>
                    <a:pt x="42597" y="200638"/>
                  </a:lnTo>
                  <a:lnTo>
                    <a:pt x="10274" y="228748"/>
                  </a:lnTo>
                  <a:lnTo>
                    <a:pt x="3062" y="231793"/>
                  </a:lnTo>
                  <a:lnTo>
                    <a:pt x="0" y="238963"/>
                  </a:lnTo>
                  <a:lnTo>
                    <a:pt x="494" y="247312"/>
                  </a:lnTo>
                  <a:lnTo>
                    <a:pt x="3952" y="253892"/>
                  </a:lnTo>
                  <a:lnTo>
                    <a:pt x="3952" y="260179"/>
                  </a:lnTo>
                  <a:lnTo>
                    <a:pt x="10274" y="266465"/>
                  </a:lnTo>
                  <a:lnTo>
                    <a:pt x="29243" y="266465"/>
                  </a:lnTo>
                  <a:lnTo>
                    <a:pt x="29243" y="260179"/>
                  </a:lnTo>
                  <a:lnTo>
                    <a:pt x="64897" y="233813"/>
                  </a:lnTo>
                  <a:lnTo>
                    <a:pt x="95283" y="200113"/>
                  </a:lnTo>
                  <a:lnTo>
                    <a:pt x="119345" y="161175"/>
                  </a:lnTo>
                  <a:lnTo>
                    <a:pt x="136031" y="119094"/>
                  </a:lnTo>
                  <a:lnTo>
                    <a:pt x="144286" y="75965"/>
                  </a:lnTo>
                  <a:lnTo>
                    <a:pt x="143056" y="33884"/>
                  </a:lnTo>
                  <a:lnTo>
                    <a:pt x="143056" y="15026"/>
                  </a:lnTo>
                  <a:lnTo>
                    <a:pt x="140883" y="6874"/>
                  </a:lnTo>
                  <a:lnTo>
                    <a:pt x="135153" y="1669"/>
                  </a:lnTo>
                  <a:lnTo>
                    <a:pt x="127051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55308" y="7984927"/>
              <a:ext cx="130529" cy="113426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591841" y="7883566"/>
              <a:ext cx="632460" cy="593090"/>
            </a:xfrm>
            <a:custGeom>
              <a:avLst/>
              <a:gdLst/>
              <a:ahLst/>
              <a:cxnLst/>
              <a:rect l="l" t="t" r="r" b="b"/>
              <a:pathLst>
                <a:path w="632460" h="593090">
                  <a:moveTo>
                    <a:pt x="316148" y="0"/>
                  </a:moveTo>
                  <a:lnTo>
                    <a:pt x="268880" y="3504"/>
                  </a:lnTo>
                  <a:lnTo>
                    <a:pt x="223950" y="13657"/>
                  </a:lnTo>
                  <a:lnTo>
                    <a:pt x="181812" y="29918"/>
                  </a:lnTo>
                  <a:lnTo>
                    <a:pt x="142924" y="51749"/>
                  </a:lnTo>
                  <a:lnTo>
                    <a:pt x="107742" y="78609"/>
                  </a:lnTo>
                  <a:lnTo>
                    <a:pt x="76721" y="109958"/>
                  </a:lnTo>
                  <a:lnTo>
                    <a:pt x="50317" y="145256"/>
                  </a:lnTo>
                  <a:lnTo>
                    <a:pt x="28987" y="183964"/>
                  </a:lnTo>
                  <a:lnTo>
                    <a:pt x="13187" y="225542"/>
                  </a:lnTo>
                  <a:lnTo>
                    <a:pt x="3372" y="269449"/>
                  </a:lnTo>
                  <a:lnTo>
                    <a:pt x="0" y="315147"/>
                  </a:lnTo>
                  <a:lnTo>
                    <a:pt x="3428" y="362906"/>
                  </a:lnTo>
                  <a:lnTo>
                    <a:pt x="13493" y="408570"/>
                  </a:lnTo>
                  <a:lnTo>
                    <a:pt x="29863" y="451589"/>
                  </a:lnTo>
                  <a:lnTo>
                    <a:pt x="52205" y="491410"/>
                  </a:lnTo>
                  <a:lnTo>
                    <a:pt x="80189" y="527482"/>
                  </a:lnTo>
                  <a:lnTo>
                    <a:pt x="113481" y="559254"/>
                  </a:lnTo>
                  <a:lnTo>
                    <a:pt x="151751" y="586174"/>
                  </a:lnTo>
                  <a:lnTo>
                    <a:pt x="158073" y="592478"/>
                  </a:lnTo>
                  <a:lnTo>
                    <a:pt x="170720" y="592478"/>
                  </a:lnTo>
                  <a:lnTo>
                    <a:pt x="183366" y="579872"/>
                  </a:lnTo>
                  <a:lnTo>
                    <a:pt x="185836" y="574160"/>
                  </a:lnTo>
                  <a:lnTo>
                    <a:pt x="184156" y="567266"/>
                  </a:lnTo>
                  <a:lnTo>
                    <a:pt x="178920" y="560372"/>
                  </a:lnTo>
                  <a:lnTo>
                    <a:pt x="170720" y="554660"/>
                  </a:lnTo>
                  <a:lnTo>
                    <a:pt x="132343" y="526413"/>
                  </a:lnTo>
                  <a:lnTo>
                    <a:pt x="99761" y="492564"/>
                  </a:lnTo>
                  <a:lnTo>
                    <a:pt x="73503" y="453812"/>
                  </a:lnTo>
                  <a:lnTo>
                    <a:pt x="54095" y="410859"/>
                  </a:lnTo>
                  <a:lnTo>
                    <a:pt x="42064" y="364403"/>
                  </a:lnTo>
                  <a:lnTo>
                    <a:pt x="37937" y="315147"/>
                  </a:lnTo>
                  <a:lnTo>
                    <a:pt x="42481" y="267672"/>
                  </a:lnTo>
                  <a:lnTo>
                    <a:pt x="55561" y="222479"/>
                  </a:lnTo>
                  <a:lnTo>
                    <a:pt x="76343" y="180450"/>
                  </a:lnTo>
                  <a:lnTo>
                    <a:pt x="103994" y="142468"/>
                  </a:lnTo>
                  <a:lnTo>
                    <a:pt x="137682" y="109414"/>
                  </a:lnTo>
                  <a:lnTo>
                    <a:pt x="176574" y="82171"/>
                  </a:lnTo>
                  <a:lnTo>
                    <a:pt x="219837" y="61619"/>
                  </a:lnTo>
                  <a:lnTo>
                    <a:pt x="266640" y="48641"/>
                  </a:lnTo>
                  <a:lnTo>
                    <a:pt x="316148" y="44120"/>
                  </a:lnTo>
                  <a:lnTo>
                    <a:pt x="473008" y="44120"/>
                  </a:lnTo>
                  <a:lnTo>
                    <a:pt x="447748" y="29918"/>
                  </a:lnTo>
                  <a:lnTo>
                    <a:pt x="406038" y="13657"/>
                  </a:lnTo>
                  <a:lnTo>
                    <a:pt x="361991" y="3504"/>
                  </a:lnTo>
                  <a:lnTo>
                    <a:pt x="316148" y="0"/>
                  </a:lnTo>
                  <a:close/>
                </a:path>
                <a:path w="632460" h="593090">
                  <a:moveTo>
                    <a:pt x="473008" y="44120"/>
                  </a:moveTo>
                  <a:lnTo>
                    <a:pt x="316148" y="44120"/>
                  </a:lnTo>
                  <a:lnTo>
                    <a:pt x="365439" y="48641"/>
                  </a:lnTo>
                  <a:lnTo>
                    <a:pt x="411661" y="61619"/>
                  </a:lnTo>
                  <a:lnTo>
                    <a:pt x="454083" y="82171"/>
                  </a:lnTo>
                  <a:lnTo>
                    <a:pt x="491977" y="109414"/>
                  </a:lnTo>
                  <a:lnTo>
                    <a:pt x="524616" y="142468"/>
                  </a:lnTo>
                  <a:lnTo>
                    <a:pt x="551270" y="180450"/>
                  </a:lnTo>
                  <a:lnTo>
                    <a:pt x="571210" y="222479"/>
                  </a:lnTo>
                  <a:lnTo>
                    <a:pt x="583709" y="267672"/>
                  </a:lnTo>
                  <a:lnTo>
                    <a:pt x="588037" y="315147"/>
                  </a:lnTo>
                  <a:lnTo>
                    <a:pt x="584407" y="361748"/>
                  </a:lnTo>
                  <a:lnTo>
                    <a:pt x="573752" y="406423"/>
                  </a:lnTo>
                  <a:lnTo>
                    <a:pt x="556422" y="448297"/>
                  </a:lnTo>
                  <a:lnTo>
                    <a:pt x="532769" y="486494"/>
                  </a:lnTo>
                  <a:lnTo>
                    <a:pt x="503144" y="520139"/>
                  </a:lnTo>
                  <a:lnTo>
                    <a:pt x="460687" y="554069"/>
                  </a:lnTo>
                  <a:lnTo>
                    <a:pt x="457625" y="560963"/>
                  </a:lnTo>
                  <a:lnTo>
                    <a:pt x="458119" y="567857"/>
                  </a:lnTo>
                  <a:lnTo>
                    <a:pt x="461577" y="573568"/>
                  </a:lnTo>
                  <a:lnTo>
                    <a:pt x="467307" y="580758"/>
                  </a:lnTo>
                  <a:lnTo>
                    <a:pt x="474223" y="583811"/>
                  </a:lnTo>
                  <a:lnTo>
                    <a:pt x="481139" y="583319"/>
                  </a:lnTo>
                  <a:lnTo>
                    <a:pt x="528378" y="548007"/>
                  </a:lnTo>
                  <a:lnTo>
                    <a:pt x="563915" y="509839"/>
                  </a:lnTo>
                  <a:lnTo>
                    <a:pt x="592779" y="466418"/>
                  </a:lnTo>
                  <a:lnTo>
                    <a:pt x="614265" y="418796"/>
                  </a:lnTo>
                  <a:lnTo>
                    <a:pt x="627672" y="368022"/>
                  </a:lnTo>
                  <a:lnTo>
                    <a:pt x="632298" y="315147"/>
                  </a:lnTo>
                  <a:lnTo>
                    <a:pt x="628782" y="269449"/>
                  </a:lnTo>
                  <a:lnTo>
                    <a:pt x="618597" y="225542"/>
                  </a:lnTo>
                  <a:lnTo>
                    <a:pt x="602283" y="183964"/>
                  </a:lnTo>
                  <a:lnTo>
                    <a:pt x="580383" y="145256"/>
                  </a:lnTo>
                  <a:lnTo>
                    <a:pt x="553438" y="109958"/>
                  </a:lnTo>
                  <a:lnTo>
                    <a:pt x="521989" y="78609"/>
                  </a:lnTo>
                  <a:lnTo>
                    <a:pt x="486579" y="51749"/>
                  </a:lnTo>
                  <a:lnTo>
                    <a:pt x="473008" y="4412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401259" y="6249932"/>
              <a:ext cx="951230" cy="949960"/>
            </a:xfrm>
            <a:custGeom>
              <a:avLst/>
              <a:gdLst/>
              <a:ahLst/>
              <a:cxnLst/>
              <a:rect l="l" t="t" r="r" b="b"/>
              <a:pathLst>
                <a:path w="951230" h="949959">
                  <a:moveTo>
                    <a:pt x="382671" y="831850"/>
                  </a:moveTo>
                  <a:lnTo>
                    <a:pt x="269730" y="831850"/>
                  </a:lnTo>
                  <a:lnTo>
                    <a:pt x="293236" y="844550"/>
                  </a:lnTo>
                  <a:lnTo>
                    <a:pt x="317626" y="855980"/>
                  </a:lnTo>
                  <a:lnTo>
                    <a:pt x="342842" y="864870"/>
                  </a:lnTo>
                  <a:lnTo>
                    <a:pt x="368825" y="872490"/>
                  </a:lnTo>
                  <a:lnTo>
                    <a:pt x="380359" y="919480"/>
                  </a:lnTo>
                  <a:lnTo>
                    <a:pt x="384519" y="930910"/>
                  </a:lnTo>
                  <a:lnTo>
                    <a:pt x="391122" y="941070"/>
                  </a:lnTo>
                  <a:lnTo>
                    <a:pt x="400268" y="947420"/>
                  </a:lnTo>
                  <a:lnTo>
                    <a:pt x="412056" y="949960"/>
                  </a:lnTo>
                  <a:lnTo>
                    <a:pt x="538842" y="949960"/>
                  </a:lnTo>
                  <a:lnTo>
                    <a:pt x="570538" y="919480"/>
                  </a:lnTo>
                  <a:lnTo>
                    <a:pt x="573656" y="906780"/>
                  </a:lnTo>
                  <a:lnTo>
                    <a:pt x="422048" y="906780"/>
                  </a:lnTo>
                  <a:lnTo>
                    <a:pt x="410779" y="862330"/>
                  </a:lnTo>
                  <a:lnTo>
                    <a:pt x="406485" y="852170"/>
                  </a:lnTo>
                  <a:lnTo>
                    <a:pt x="399636" y="842010"/>
                  </a:lnTo>
                  <a:lnTo>
                    <a:pt x="390665" y="835660"/>
                  </a:lnTo>
                  <a:lnTo>
                    <a:pt x="382671" y="831850"/>
                  </a:lnTo>
                  <a:close/>
                </a:path>
                <a:path w="951230" h="949959">
                  <a:moveTo>
                    <a:pt x="688873" y="788670"/>
                  </a:moveTo>
                  <a:lnTo>
                    <a:pt x="673729" y="788670"/>
                  </a:lnTo>
                  <a:lnTo>
                    <a:pt x="666245" y="789940"/>
                  </a:lnTo>
                  <a:lnTo>
                    <a:pt x="659553" y="793750"/>
                  </a:lnTo>
                  <a:lnTo>
                    <a:pt x="638277" y="805180"/>
                  </a:lnTo>
                  <a:lnTo>
                    <a:pt x="616361" y="815340"/>
                  </a:lnTo>
                  <a:lnTo>
                    <a:pt x="593876" y="824230"/>
                  </a:lnTo>
                  <a:lnTo>
                    <a:pt x="570891" y="830580"/>
                  </a:lnTo>
                  <a:lnTo>
                    <a:pt x="560233" y="835660"/>
                  </a:lnTo>
                  <a:lnTo>
                    <a:pt x="551262" y="842010"/>
                  </a:lnTo>
                  <a:lnTo>
                    <a:pt x="544413" y="852170"/>
                  </a:lnTo>
                  <a:lnTo>
                    <a:pt x="540119" y="862330"/>
                  </a:lnTo>
                  <a:lnTo>
                    <a:pt x="528893" y="906780"/>
                  </a:lnTo>
                  <a:lnTo>
                    <a:pt x="573656" y="906780"/>
                  </a:lnTo>
                  <a:lnTo>
                    <a:pt x="582073" y="872490"/>
                  </a:lnTo>
                  <a:lnTo>
                    <a:pt x="608056" y="864870"/>
                  </a:lnTo>
                  <a:lnTo>
                    <a:pt x="633271" y="855980"/>
                  </a:lnTo>
                  <a:lnTo>
                    <a:pt x="657661" y="844550"/>
                  </a:lnTo>
                  <a:lnTo>
                    <a:pt x="681168" y="831850"/>
                  </a:lnTo>
                  <a:lnTo>
                    <a:pt x="791166" y="831850"/>
                  </a:lnTo>
                  <a:lnTo>
                    <a:pt x="803971" y="819150"/>
                  </a:lnTo>
                  <a:lnTo>
                    <a:pt x="743373" y="819150"/>
                  </a:lnTo>
                  <a:lnTo>
                    <a:pt x="743197" y="817880"/>
                  </a:lnTo>
                  <a:lnTo>
                    <a:pt x="703400" y="795020"/>
                  </a:lnTo>
                  <a:lnTo>
                    <a:pt x="696532" y="789940"/>
                  </a:lnTo>
                  <a:lnTo>
                    <a:pt x="688873" y="788670"/>
                  </a:lnTo>
                  <a:close/>
                </a:path>
                <a:path w="951230" h="949959">
                  <a:moveTo>
                    <a:pt x="210156" y="86360"/>
                  </a:moveTo>
                  <a:lnTo>
                    <a:pt x="196519" y="86360"/>
                  </a:lnTo>
                  <a:lnTo>
                    <a:pt x="189651" y="88900"/>
                  </a:lnTo>
                  <a:lnTo>
                    <a:pt x="94429" y="184150"/>
                  </a:lnTo>
                  <a:lnTo>
                    <a:pt x="88158" y="194310"/>
                  </a:lnTo>
                  <a:lnTo>
                    <a:pt x="86984" y="205740"/>
                  </a:lnTo>
                  <a:lnTo>
                    <a:pt x="89532" y="217170"/>
                  </a:lnTo>
                  <a:lnTo>
                    <a:pt x="94429" y="228600"/>
                  </a:lnTo>
                  <a:lnTo>
                    <a:pt x="118774" y="269240"/>
                  </a:lnTo>
                  <a:lnTo>
                    <a:pt x="106100" y="293370"/>
                  </a:lnTo>
                  <a:lnTo>
                    <a:pt x="94936" y="317500"/>
                  </a:lnTo>
                  <a:lnTo>
                    <a:pt x="85356" y="342900"/>
                  </a:lnTo>
                  <a:lnTo>
                    <a:pt x="77436" y="368300"/>
                  </a:lnTo>
                  <a:lnTo>
                    <a:pt x="31696" y="379730"/>
                  </a:lnTo>
                  <a:lnTo>
                    <a:pt x="20187" y="384810"/>
                  </a:lnTo>
                  <a:lnTo>
                    <a:pt x="10020" y="391160"/>
                  </a:lnTo>
                  <a:lnTo>
                    <a:pt x="2767" y="400050"/>
                  </a:lnTo>
                  <a:lnTo>
                    <a:pt x="0" y="411480"/>
                  </a:lnTo>
                  <a:lnTo>
                    <a:pt x="0" y="538480"/>
                  </a:lnTo>
                  <a:lnTo>
                    <a:pt x="31696" y="570230"/>
                  </a:lnTo>
                  <a:lnTo>
                    <a:pt x="77436" y="581660"/>
                  </a:lnTo>
                  <a:lnTo>
                    <a:pt x="85356" y="608330"/>
                  </a:lnTo>
                  <a:lnTo>
                    <a:pt x="94936" y="632460"/>
                  </a:lnTo>
                  <a:lnTo>
                    <a:pt x="106100" y="657860"/>
                  </a:lnTo>
                  <a:lnTo>
                    <a:pt x="118774" y="680720"/>
                  </a:lnTo>
                  <a:lnTo>
                    <a:pt x="94429" y="721360"/>
                  </a:lnTo>
                  <a:lnTo>
                    <a:pt x="89235" y="732790"/>
                  </a:lnTo>
                  <a:lnTo>
                    <a:pt x="86720" y="744220"/>
                  </a:lnTo>
                  <a:lnTo>
                    <a:pt x="88059" y="755650"/>
                  </a:lnTo>
                  <a:lnTo>
                    <a:pt x="94429" y="767080"/>
                  </a:lnTo>
                  <a:lnTo>
                    <a:pt x="189519" y="861060"/>
                  </a:lnTo>
                  <a:lnTo>
                    <a:pt x="196078" y="863600"/>
                  </a:lnTo>
                  <a:lnTo>
                    <a:pt x="209524" y="863600"/>
                  </a:lnTo>
                  <a:lnTo>
                    <a:pt x="222664" y="858520"/>
                  </a:lnTo>
                  <a:lnTo>
                    <a:pt x="228919" y="855980"/>
                  </a:lnTo>
                  <a:lnTo>
                    <a:pt x="269730" y="831850"/>
                  </a:lnTo>
                  <a:lnTo>
                    <a:pt x="382671" y="831850"/>
                  </a:lnTo>
                  <a:lnTo>
                    <a:pt x="380007" y="830580"/>
                  </a:lnTo>
                  <a:lnTo>
                    <a:pt x="357015" y="824230"/>
                  </a:lnTo>
                  <a:lnTo>
                    <a:pt x="344158" y="819150"/>
                  </a:lnTo>
                  <a:lnTo>
                    <a:pt x="207524" y="819150"/>
                  </a:lnTo>
                  <a:lnTo>
                    <a:pt x="132069" y="742950"/>
                  </a:lnTo>
                  <a:lnTo>
                    <a:pt x="155842" y="703580"/>
                  </a:lnTo>
                  <a:lnTo>
                    <a:pt x="160422" y="692150"/>
                  </a:lnTo>
                  <a:lnTo>
                    <a:pt x="162011" y="681990"/>
                  </a:lnTo>
                  <a:lnTo>
                    <a:pt x="160602" y="670560"/>
                  </a:lnTo>
                  <a:lnTo>
                    <a:pt x="156194" y="659130"/>
                  </a:lnTo>
                  <a:lnTo>
                    <a:pt x="144733" y="637540"/>
                  </a:lnTo>
                  <a:lnTo>
                    <a:pt x="134733" y="615950"/>
                  </a:lnTo>
                  <a:lnTo>
                    <a:pt x="126218" y="593090"/>
                  </a:lnTo>
                  <a:lnTo>
                    <a:pt x="119215" y="570230"/>
                  </a:lnTo>
                  <a:lnTo>
                    <a:pt x="114758" y="560070"/>
                  </a:lnTo>
                  <a:lnTo>
                    <a:pt x="107763" y="551180"/>
                  </a:lnTo>
                  <a:lnTo>
                    <a:pt x="98680" y="543560"/>
                  </a:lnTo>
                  <a:lnTo>
                    <a:pt x="87958" y="539750"/>
                  </a:lnTo>
                  <a:lnTo>
                    <a:pt x="43714" y="528320"/>
                  </a:lnTo>
                  <a:lnTo>
                    <a:pt x="43231" y="528320"/>
                  </a:lnTo>
                  <a:lnTo>
                    <a:pt x="43231" y="421640"/>
                  </a:lnTo>
                  <a:lnTo>
                    <a:pt x="87958" y="410210"/>
                  </a:lnTo>
                  <a:lnTo>
                    <a:pt x="119215" y="379730"/>
                  </a:lnTo>
                  <a:lnTo>
                    <a:pt x="126218" y="356870"/>
                  </a:lnTo>
                  <a:lnTo>
                    <a:pt x="134733" y="334010"/>
                  </a:lnTo>
                  <a:lnTo>
                    <a:pt x="144733" y="312420"/>
                  </a:lnTo>
                  <a:lnTo>
                    <a:pt x="156194" y="290830"/>
                  </a:lnTo>
                  <a:lnTo>
                    <a:pt x="160602" y="280670"/>
                  </a:lnTo>
                  <a:lnTo>
                    <a:pt x="162011" y="269240"/>
                  </a:lnTo>
                  <a:lnTo>
                    <a:pt x="160422" y="257810"/>
                  </a:lnTo>
                  <a:lnTo>
                    <a:pt x="155842" y="246380"/>
                  </a:lnTo>
                  <a:lnTo>
                    <a:pt x="132289" y="208280"/>
                  </a:lnTo>
                  <a:lnTo>
                    <a:pt x="132157" y="207010"/>
                  </a:lnTo>
                  <a:lnTo>
                    <a:pt x="207568" y="132080"/>
                  </a:lnTo>
                  <a:lnTo>
                    <a:pt x="340947" y="132080"/>
                  </a:lnTo>
                  <a:lnTo>
                    <a:pt x="357016" y="125730"/>
                  </a:lnTo>
                  <a:lnTo>
                    <a:pt x="380007" y="119380"/>
                  </a:lnTo>
                  <a:lnTo>
                    <a:pt x="382671" y="118110"/>
                  </a:lnTo>
                  <a:lnTo>
                    <a:pt x="269730" y="118110"/>
                  </a:lnTo>
                  <a:lnTo>
                    <a:pt x="228919" y="93980"/>
                  </a:lnTo>
                  <a:lnTo>
                    <a:pt x="222989" y="91440"/>
                  </a:lnTo>
                  <a:lnTo>
                    <a:pt x="216676" y="88900"/>
                  </a:lnTo>
                  <a:lnTo>
                    <a:pt x="210156" y="86360"/>
                  </a:lnTo>
                  <a:close/>
                </a:path>
                <a:path w="951230" h="949959">
                  <a:moveTo>
                    <a:pt x="791166" y="831850"/>
                  </a:moveTo>
                  <a:lnTo>
                    <a:pt x="681168" y="831850"/>
                  </a:lnTo>
                  <a:lnTo>
                    <a:pt x="721978" y="855980"/>
                  </a:lnTo>
                  <a:lnTo>
                    <a:pt x="728234" y="858520"/>
                  </a:lnTo>
                  <a:lnTo>
                    <a:pt x="741373" y="863600"/>
                  </a:lnTo>
                  <a:lnTo>
                    <a:pt x="754819" y="863600"/>
                  </a:lnTo>
                  <a:lnTo>
                    <a:pt x="761334" y="861060"/>
                  </a:lnTo>
                  <a:lnTo>
                    <a:pt x="766838" y="855980"/>
                  </a:lnTo>
                  <a:lnTo>
                    <a:pt x="791166" y="831850"/>
                  </a:lnTo>
                  <a:close/>
                </a:path>
                <a:path w="951230" h="949959">
                  <a:moveTo>
                    <a:pt x="277169" y="788670"/>
                  </a:moveTo>
                  <a:lnTo>
                    <a:pt x="261981" y="788670"/>
                  </a:lnTo>
                  <a:lnTo>
                    <a:pt x="254321" y="789940"/>
                  </a:lnTo>
                  <a:lnTo>
                    <a:pt x="247454" y="795020"/>
                  </a:lnTo>
                  <a:lnTo>
                    <a:pt x="207877" y="817880"/>
                  </a:lnTo>
                  <a:lnTo>
                    <a:pt x="207701" y="817880"/>
                  </a:lnTo>
                  <a:lnTo>
                    <a:pt x="207524" y="819150"/>
                  </a:lnTo>
                  <a:lnTo>
                    <a:pt x="344158" y="819150"/>
                  </a:lnTo>
                  <a:lnTo>
                    <a:pt x="334515" y="815340"/>
                  </a:lnTo>
                  <a:lnTo>
                    <a:pt x="312583" y="805180"/>
                  </a:lnTo>
                  <a:lnTo>
                    <a:pt x="291301" y="793750"/>
                  </a:lnTo>
                  <a:lnTo>
                    <a:pt x="284609" y="789940"/>
                  </a:lnTo>
                  <a:lnTo>
                    <a:pt x="277169" y="788670"/>
                  </a:lnTo>
                  <a:close/>
                </a:path>
                <a:path w="951230" h="949959">
                  <a:moveTo>
                    <a:pt x="804414" y="132080"/>
                  </a:moveTo>
                  <a:lnTo>
                    <a:pt x="743285" y="132080"/>
                  </a:lnTo>
                  <a:lnTo>
                    <a:pt x="818829" y="207010"/>
                  </a:lnTo>
                  <a:lnTo>
                    <a:pt x="818697" y="207010"/>
                  </a:lnTo>
                  <a:lnTo>
                    <a:pt x="818608" y="208280"/>
                  </a:lnTo>
                  <a:lnTo>
                    <a:pt x="795056" y="246380"/>
                  </a:lnTo>
                  <a:lnTo>
                    <a:pt x="790476" y="257810"/>
                  </a:lnTo>
                  <a:lnTo>
                    <a:pt x="788893" y="269240"/>
                  </a:lnTo>
                  <a:lnTo>
                    <a:pt x="790314" y="280670"/>
                  </a:lnTo>
                  <a:lnTo>
                    <a:pt x="794748" y="290830"/>
                  </a:lnTo>
                  <a:lnTo>
                    <a:pt x="806184" y="312420"/>
                  </a:lnTo>
                  <a:lnTo>
                    <a:pt x="816171" y="334010"/>
                  </a:lnTo>
                  <a:lnTo>
                    <a:pt x="824680" y="356870"/>
                  </a:lnTo>
                  <a:lnTo>
                    <a:pt x="831683" y="379730"/>
                  </a:lnTo>
                  <a:lnTo>
                    <a:pt x="836134" y="389890"/>
                  </a:lnTo>
                  <a:lnTo>
                    <a:pt x="843118" y="400050"/>
                  </a:lnTo>
                  <a:lnTo>
                    <a:pt x="852199" y="406400"/>
                  </a:lnTo>
                  <a:lnTo>
                    <a:pt x="862940" y="410210"/>
                  </a:lnTo>
                  <a:lnTo>
                    <a:pt x="907667" y="421640"/>
                  </a:lnTo>
                  <a:lnTo>
                    <a:pt x="907667" y="528320"/>
                  </a:lnTo>
                  <a:lnTo>
                    <a:pt x="907183" y="528320"/>
                  </a:lnTo>
                  <a:lnTo>
                    <a:pt x="862940" y="539750"/>
                  </a:lnTo>
                  <a:lnTo>
                    <a:pt x="831683" y="570230"/>
                  </a:lnTo>
                  <a:lnTo>
                    <a:pt x="824680" y="593090"/>
                  </a:lnTo>
                  <a:lnTo>
                    <a:pt x="816171" y="615950"/>
                  </a:lnTo>
                  <a:lnTo>
                    <a:pt x="806184" y="637540"/>
                  </a:lnTo>
                  <a:lnTo>
                    <a:pt x="794748" y="659130"/>
                  </a:lnTo>
                  <a:lnTo>
                    <a:pt x="790314" y="670560"/>
                  </a:lnTo>
                  <a:lnTo>
                    <a:pt x="788893" y="681990"/>
                  </a:lnTo>
                  <a:lnTo>
                    <a:pt x="790476" y="692150"/>
                  </a:lnTo>
                  <a:lnTo>
                    <a:pt x="795056" y="703580"/>
                  </a:lnTo>
                  <a:lnTo>
                    <a:pt x="818873" y="742950"/>
                  </a:lnTo>
                  <a:lnTo>
                    <a:pt x="743373" y="819150"/>
                  </a:lnTo>
                  <a:lnTo>
                    <a:pt x="803971" y="819150"/>
                  </a:lnTo>
                  <a:lnTo>
                    <a:pt x="856469" y="767080"/>
                  </a:lnTo>
                  <a:lnTo>
                    <a:pt x="862839" y="755650"/>
                  </a:lnTo>
                  <a:lnTo>
                    <a:pt x="864178" y="744220"/>
                  </a:lnTo>
                  <a:lnTo>
                    <a:pt x="861663" y="732790"/>
                  </a:lnTo>
                  <a:lnTo>
                    <a:pt x="856469" y="721360"/>
                  </a:lnTo>
                  <a:lnTo>
                    <a:pt x="832124" y="680720"/>
                  </a:lnTo>
                  <a:lnTo>
                    <a:pt x="844792" y="657860"/>
                  </a:lnTo>
                  <a:lnTo>
                    <a:pt x="855945" y="632460"/>
                  </a:lnTo>
                  <a:lnTo>
                    <a:pt x="865522" y="608330"/>
                  </a:lnTo>
                  <a:lnTo>
                    <a:pt x="873461" y="581660"/>
                  </a:lnTo>
                  <a:lnTo>
                    <a:pt x="919201" y="570230"/>
                  </a:lnTo>
                  <a:lnTo>
                    <a:pt x="930710" y="565150"/>
                  </a:lnTo>
                  <a:lnTo>
                    <a:pt x="940877" y="558800"/>
                  </a:lnTo>
                  <a:lnTo>
                    <a:pt x="948131" y="549910"/>
                  </a:lnTo>
                  <a:lnTo>
                    <a:pt x="950898" y="538480"/>
                  </a:lnTo>
                  <a:lnTo>
                    <a:pt x="950898" y="411480"/>
                  </a:lnTo>
                  <a:lnTo>
                    <a:pt x="919201" y="379730"/>
                  </a:lnTo>
                  <a:lnTo>
                    <a:pt x="873461" y="368300"/>
                  </a:lnTo>
                  <a:lnTo>
                    <a:pt x="865522" y="342900"/>
                  </a:lnTo>
                  <a:lnTo>
                    <a:pt x="855945" y="317500"/>
                  </a:lnTo>
                  <a:lnTo>
                    <a:pt x="844792" y="293370"/>
                  </a:lnTo>
                  <a:lnTo>
                    <a:pt x="832124" y="269240"/>
                  </a:lnTo>
                  <a:lnTo>
                    <a:pt x="856469" y="228600"/>
                  </a:lnTo>
                  <a:lnTo>
                    <a:pt x="861365" y="217170"/>
                  </a:lnTo>
                  <a:lnTo>
                    <a:pt x="863914" y="205740"/>
                  </a:lnTo>
                  <a:lnTo>
                    <a:pt x="862740" y="194310"/>
                  </a:lnTo>
                  <a:lnTo>
                    <a:pt x="856469" y="184150"/>
                  </a:lnTo>
                  <a:lnTo>
                    <a:pt x="804414" y="132080"/>
                  </a:lnTo>
                  <a:close/>
                </a:path>
                <a:path w="951230" h="949959">
                  <a:moveTo>
                    <a:pt x="475449" y="259080"/>
                  </a:moveTo>
                  <a:lnTo>
                    <a:pt x="425886" y="264160"/>
                  </a:lnTo>
                  <a:lnTo>
                    <a:pt x="380394" y="280670"/>
                  </a:lnTo>
                  <a:lnTo>
                    <a:pt x="340268" y="306070"/>
                  </a:lnTo>
                  <a:lnTo>
                    <a:pt x="306805" y="340360"/>
                  </a:lnTo>
                  <a:lnTo>
                    <a:pt x="281299" y="379730"/>
                  </a:lnTo>
                  <a:lnTo>
                    <a:pt x="265045" y="425450"/>
                  </a:lnTo>
                  <a:lnTo>
                    <a:pt x="259339" y="474980"/>
                  </a:lnTo>
                  <a:lnTo>
                    <a:pt x="265045" y="524510"/>
                  </a:lnTo>
                  <a:lnTo>
                    <a:pt x="281299" y="570230"/>
                  </a:lnTo>
                  <a:lnTo>
                    <a:pt x="306805" y="610870"/>
                  </a:lnTo>
                  <a:lnTo>
                    <a:pt x="340268" y="643890"/>
                  </a:lnTo>
                  <a:lnTo>
                    <a:pt x="380394" y="669290"/>
                  </a:lnTo>
                  <a:lnTo>
                    <a:pt x="425886" y="685800"/>
                  </a:lnTo>
                  <a:lnTo>
                    <a:pt x="475449" y="690880"/>
                  </a:lnTo>
                  <a:lnTo>
                    <a:pt x="525012" y="685800"/>
                  </a:lnTo>
                  <a:lnTo>
                    <a:pt x="570504" y="669290"/>
                  </a:lnTo>
                  <a:lnTo>
                    <a:pt x="604611" y="647700"/>
                  </a:lnTo>
                  <a:lnTo>
                    <a:pt x="475449" y="647700"/>
                  </a:lnTo>
                  <a:lnTo>
                    <a:pt x="429488" y="641350"/>
                  </a:lnTo>
                  <a:lnTo>
                    <a:pt x="388190" y="624840"/>
                  </a:lnTo>
                  <a:lnTo>
                    <a:pt x="353202" y="596900"/>
                  </a:lnTo>
                  <a:lnTo>
                    <a:pt x="326172" y="562610"/>
                  </a:lnTo>
                  <a:lnTo>
                    <a:pt x="308745" y="520700"/>
                  </a:lnTo>
                  <a:lnTo>
                    <a:pt x="302570" y="474980"/>
                  </a:lnTo>
                  <a:lnTo>
                    <a:pt x="308745" y="429260"/>
                  </a:lnTo>
                  <a:lnTo>
                    <a:pt x="326172" y="387350"/>
                  </a:lnTo>
                  <a:lnTo>
                    <a:pt x="353202" y="353060"/>
                  </a:lnTo>
                  <a:lnTo>
                    <a:pt x="388190" y="326390"/>
                  </a:lnTo>
                  <a:lnTo>
                    <a:pt x="429488" y="308610"/>
                  </a:lnTo>
                  <a:lnTo>
                    <a:pt x="475449" y="302260"/>
                  </a:lnTo>
                  <a:lnTo>
                    <a:pt x="604611" y="302260"/>
                  </a:lnTo>
                  <a:lnTo>
                    <a:pt x="570504" y="280670"/>
                  </a:lnTo>
                  <a:lnTo>
                    <a:pt x="525012" y="264160"/>
                  </a:lnTo>
                  <a:lnTo>
                    <a:pt x="475449" y="259080"/>
                  </a:lnTo>
                  <a:close/>
                </a:path>
                <a:path w="951230" h="949959">
                  <a:moveTo>
                    <a:pt x="604611" y="302260"/>
                  </a:moveTo>
                  <a:lnTo>
                    <a:pt x="475449" y="302260"/>
                  </a:lnTo>
                  <a:lnTo>
                    <a:pt x="521410" y="308610"/>
                  </a:lnTo>
                  <a:lnTo>
                    <a:pt x="562708" y="326390"/>
                  </a:lnTo>
                  <a:lnTo>
                    <a:pt x="597695" y="353060"/>
                  </a:lnTo>
                  <a:lnTo>
                    <a:pt x="624726" y="387350"/>
                  </a:lnTo>
                  <a:lnTo>
                    <a:pt x="642153" y="429260"/>
                  </a:lnTo>
                  <a:lnTo>
                    <a:pt x="648327" y="474980"/>
                  </a:lnTo>
                  <a:lnTo>
                    <a:pt x="642153" y="520700"/>
                  </a:lnTo>
                  <a:lnTo>
                    <a:pt x="624726" y="562610"/>
                  </a:lnTo>
                  <a:lnTo>
                    <a:pt x="597695" y="596900"/>
                  </a:lnTo>
                  <a:lnTo>
                    <a:pt x="562708" y="624840"/>
                  </a:lnTo>
                  <a:lnTo>
                    <a:pt x="521410" y="641350"/>
                  </a:lnTo>
                  <a:lnTo>
                    <a:pt x="475449" y="647700"/>
                  </a:lnTo>
                  <a:lnTo>
                    <a:pt x="604611" y="647700"/>
                  </a:lnTo>
                  <a:lnTo>
                    <a:pt x="644093" y="610870"/>
                  </a:lnTo>
                  <a:lnTo>
                    <a:pt x="669599" y="570230"/>
                  </a:lnTo>
                  <a:lnTo>
                    <a:pt x="685853" y="524510"/>
                  </a:lnTo>
                  <a:lnTo>
                    <a:pt x="691559" y="474980"/>
                  </a:lnTo>
                  <a:lnTo>
                    <a:pt x="685853" y="425450"/>
                  </a:lnTo>
                  <a:lnTo>
                    <a:pt x="669599" y="379730"/>
                  </a:lnTo>
                  <a:lnTo>
                    <a:pt x="644093" y="340360"/>
                  </a:lnTo>
                  <a:lnTo>
                    <a:pt x="610630" y="306070"/>
                  </a:lnTo>
                  <a:lnTo>
                    <a:pt x="604611" y="302260"/>
                  </a:lnTo>
                  <a:close/>
                </a:path>
                <a:path w="951230" h="949959">
                  <a:moveTo>
                    <a:pt x="340947" y="132080"/>
                  </a:moveTo>
                  <a:lnTo>
                    <a:pt x="207568" y="132080"/>
                  </a:lnTo>
                  <a:lnTo>
                    <a:pt x="247454" y="156210"/>
                  </a:lnTo>
                  <a:lnTo>
                    <a:pt x="254321" y="160020"/>
                  </a:lnTo>
                  <a:lnTo>
                    <a:pt x="261981" y="161290"/>
                  </a:lnTo>
                  <a:lnTo>
                    <a:pt x="277169" y="161290"/>
                  </a:lnTo>
                  <a:lnTo>
                    <a:pt x="284609" y="160020"/>
                  </a:lnTo>
                  <a:lnTo>
                    <a:pt x="291345" y="156210"/>
                  </a:lnTo>
                  <a:lnTo>
                    <a:pt x="312602" y="144780"/>
                  </a:lnTo>
                  <a:lnTo>
                    <a:pt x="334520" y="134620"/>
                  </a:lnTo>
                  <a:lnTo>
                    <a:pt x="340947" y="132080"/>
                  </a:lnTo>
                  <a:close/>
                </a:path>
                <a:path w="951230" h="949959">
                  <a:moveTo>
                    <a:pt x="573422" y="43180"/>
                  </a:moveTo>
                  <a:lnTo>
                    <a:pt x="528937" y="43180"/>
                  </a:lnTo>
                  <a:lnTo>
                    <a:pt x="540119" y="87630"/>
                  </a:lnTo>
                  <a:lnTo>
                    <a:pt x="570891" y="119380"/>
                  </a:lnTo>
                  <a:lnTo>
                    <a:pt x="593876" y="125730"/>
                  </a:lnTo>
                  <a:lnTo>
                    <a:pt x="616361" y="134620"/>
                  </a:lnTo>
                  <a:lnTo>
                    <a:pt x="638277" y="144780"/>
                  </a:lnTo>
                  <a:lnTo>
                    <a:pt x="659553" y="156210"/>
                  </a:lnTo>
                  <a:lnTo>
                    <a:pt x="666245" y="160020"/>
                  </a:lnTo>
                  <a:lnTo>
                    <a:pt x="673729" y="161290"/>
                  </a:lnTo>
                  <a:lnTo>
                    <a:pt x="688873" y="161290"/>
                  </a:lnTo>
                  <a:lnTo>
                    <a:pt x="696532" y="160020"/>
                  </a:lnTo>
                  <a:lnTo>
                    <a:pt x="703400" y="156210"/>
                  </a:lnTo>
                  <a:lnTo>
                    <a:pt x="743285" y="132080"/>
                  </a:lnTo>
                  <a:lnTo>
                    <a:pt x="804414" y="132080"/>
                  </a:lnTo>
                  <a:lnTo>
                    <a:pt x="790448" y="118110"/>
                  </a:lnTo>
                  <a:lnTo>
                    <a:pt x="681168" y="118110"/>
                  </a:lnTo>
                  <a:lnTo>
                    <a:pt x="657661" y="105410"/>
                  </a:lnTo>
                  <a:lnTo>
                    <a:pt x="633271" y="95250"/>
                  </a:lnTo>
                  <a:lnTo>
                    <a:pt x="608056" y="85090"/>
                  </a:lnTo>
                  <a:lnTo>
                    <a:pt x="582073" y="77470"/>
                  </a:lnTo>
                  <a:lnTo>
                    <a:pt x="573422" y="43180"/>
                  </a:lnTo>
                  <a:close/>
                </a:path>
                <a:path w="951230" h="949959">
                  <a:moveTo>
                    <a:pt x="538842" y="0"/>
                  </a:moveTo>
                  <a:lnTo>
                    <a:pt x="412056" y="0"/>
                  </a:lnTo>
                  <a:lnTo>
                    <a:pt x="400268" y="2540"/>
                  </a:lnTo>
                  <a:lnTo>
                    <a:pt x="391122" y="10160"/>
                  </a:lnTo>
                  <a:lnTo>
                    <a:pt x="384519" y="20320"/>
                  </a:lnTo>
                  <a:lnTo>
                    <a:pt x="380359" y="31750"/>
                  </a:lnTo>
                  <a:lnTo>
                    <a:pt x="368825" y="77470"/>
                  </a:lnTo>
                  <a:lnTo>
                    <a:pt x="342842" y="85090"/>
                  </a:lnTo>
                  <a:lnTo>
                    <a:pt x="317626" y="95250"/>
                  </a:lnTo>
                  <a:lnTo>
                    <a:pt x="293236" y="105410"/>
                  </a:lnTo>
                  <a:lnTo>
                    <a:pt x="269730" y="118110"/>
                  </a:lnTo>
                  <a:lnTo>
                    <a:pt x="382671" y="118110"/>
                  </a:lnTo>
                  <a:lnTo>
                    <a:pt x="410779" y="87630"/>
                  </a:lnTo>
                  <a:lnTo>
                    <a:pt x="422048" y="43180"/>
                  </a:lnTo>
                  <a:lnTo>
                    <a:pt x="573422" y="43180"/>
                  </a:lnTo>
                  <a:lnTo>
                    <a:pt x="570538" y="31750"/>
                  </a:lnTo>
                  <a:lnTo>
                    <a:pt x="565970" y="20320"/>
                  </a:lnTo>
                  <a:lnTo>
                    <a:pt x="559412" y="10160"/>
                  </a:lnTo>
                  <a:lnTo>
                    <a:pt x="550493" y="2540"/>
                  </a:lnTo>
                  <a:lnTo>
                    <a:pt x="538842" y="0"/>
                  </a:lnTo>
                  <a:close/>
                </a:path>
                <a:path w="951230" h="949959">
                  <a:moveTo>
                    <a:pt x="754379" y="86360"/>
                  </a:moveTo>
                  <a:lnTo>
                    <a:pt x="740742" y="86360"/>
                  </a:lnTo>
                  <a:lnTo>
                    <a:pt x="734222" y="88900"/>
                  </a:lnTo>
                  <a:lnTo>
                    <a:pt x="727908" y="91440"/>
                  </a:lnTo>
                  <a:lnTo>
                    <a:pt x="721978" y="93980"/>
                  </a:lnTo>
                  <a:lnTo>
                    <a:pt x="681168" y="118110"/>
                  </a:lnTo>
                  <a:lnTo>
                    <a:pt x="790448" y="118110"/>
                  </a:lnTo>
                  <a:lnTo>
                    <a:pt x="761246" y="88900"/>
                  </a:lnTo>
                  <a:lnTo>
                    <a:pt x="754379" y="86360"/>
                  </a:lnTo>
                  <a:close/>
                </a:path>
              </a:pathLst>
            </a:custGeom>
            <a:solidFill>
              <a:srgbClr val="005D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33573" y="5827139"/>
              <a:ext cx="1048930" cy="1048930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12185115" y="6990870"/>
            <a:ext cx="7045325" cy="201739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2750">
              <a:latin typeface="Times New Roman"/>
              <a:cs typeface="Times New Roman"/>
            </a:endParaRPr>
          </a:p>
          <a:p>
            <a:pPr marL="1646555">
              <a:lnSpc>
                <a:spcPts val="2715"/>
              </a:lnSpc>
            </a:pPr>
            <a:r>
              <a:rPr sz="2300" spc="-30" dirty="0">
                <a:solidFill>
                  <a:srgbClr val="008EC0"/>
                </a:solidFill>
                <a:latin typeface="Arial"/>
                <a:cs typeface="Arial"/>
              </a:rPr>
              <a:t>60%</a:t>
            </a:r>
            <a:r>
              <a:rPr sz="2300" spc="-105" dirty="0">
                <a:solidFill>
                  <a:srgbClr val="008EC0"/>
                </a:solidFill>
                <a:latin typeface="Arial"/>
                <a:cs typeface="Arial"/>
              </a:rPr>
              <a:t> </a:t>
            </a:r>
            <a:r>
              <a:rPr sz="2300" spc="-25" dirty="0">
                <a:solidFill>
                  <a:srgbClr val="008EC0"/>
                </a:solidFill>
                <a:latin typeface="Arial"/>
                <a:cs typeface="Arial"/>
              </a:rPr>
              <a:t>of</a:t>
            </a:r>
            <a:r>
              <a:rPr sz="2300" spc="-105" dirty="0">
                <a:solidFill>
                  <a:srgbClr val="008EC0"/>
                </a:solidFill>
                <a:latin typeface="Arial"/>
                <a:cs typeface="Arial"/>
              </a:rPr>
              <a:t> </a:t>
            </a:r>
            <a:r>
              <a:rPr sz="2300" spc="-35" dirty="0">
                <a:solidFill>
                  <a:srgbClr val="008EC0"/>
                </a:solidFill>
                <a:latin typeface="Arial"/>
                <a:cs typeface="Arial"/>
              </a:rPr>
              <a:t>CIOs</a:t>
            </a:r>
            <a:r>
              <a:rPr sz="2300" spc="-105" dirty="0">
                <a:solidFill>
                  <a:srgbClr val="008EC0"/>
                </a:solidFill>
                <a:latin typeface="Arial"/>
                <a:cs typeface="Arial"/>
              </a:rPr>
              <a:t> </a:t>
            </a:r>
            <a:r>
              <a:rPr sz="2300" spc="-50" dirty="0">
                <a:solidFill>
                  <a:srgbClr val="008EC0"/>
                </a:solidFill>
                <a:latin typeface="Arial"/>
                <a:cs typeface="Arial"/>
              </a:rPr>
              <a:t>say</a:t>
            </a:r>
            <a:endParaRPr sz="2300">
              <a:latin typeface="Arial"/>
              <a:cs typeface="Arial"/>
            </a:endParaRPr>
          </a:p>
          <a:p>
            <a:pPr marL="1646555" marR="1809114">
              <a:lnSpc>
                <a:spcPts val="3050"/>
              </a:lnSpc>
              <a:spcBef>
                <a:spcPts val="114"/>
              </a:spcBef>
            </a:pPr>
            <a:r>
              <a:rPr sz="2600" b="1" spc="-35" dirty="0">
                <a:solidFill>
                  <a:srgbClr val="008EC0"/>
                </a:solidFill>
                <a:latin typeface="Arial"/>
                <a:cs typeface="Arial"/>
              </a:rPr>
              <a:t>“</a:t>
            </a:r>
            <a:r>
              <a:rPr sz="2600" b="1" i="1" spc="-35" dirty="0">
                <a:solidFill>
                  <a:srgbClr val="008EC0"/>
                </a:solidFill>
                <a:latin typeface="Arial"/>
                <a:cs typeface="Arial"/>
              </a:rPr>
              <a:t>We’re</a:t>
            </a:r>
            <a:r>
              <a:rPr sz="2600" b="1" i="1" spc="-120" dirty="0">
                <a:solidFill>
                  <a:srgbClr val="008EC0"/>
                </a:solidFill>
                <a:latin typeface="Arial"/>
                <a:cs typeface="Arial"/>
              </a:rPr>
              <a:t> </a:t>
            </a:r>
            <a:r>
              <a:rPr sz="2600" b="1" i="1" spc="-25" dirty="0">
                <a:solidFill>
                  <a:srgbClr val="008EC0"/>
                </a:solidFill>
                <a:latin typeface="Arial"/>
                <a:cs typeface="Arial"/>
              </a:rPr>
              <a:t>behind</a:t>
            </a:r>
            <a:r>
              <a:rPr sz="2600" b="1" i="1" spc="-114" dirty="0">
                <a:solidFill>
                  <a:srgbClr val="008EC0"/>
                </a:solidFill>
                <a:latin typeface="Arial"/>
                <a:cs typeface="Arial"/>
              </a:rPr>
              <a:t> </a:t>
            </a:r>
            <a:r>
              <a:rPr sz="2600" b="1" i="1" spc="-15" dirty="0">
                <a:solidFill>
                  <a:srgbClr val="008EC0"/>
                </a:solidFill>
                <a:latin typeface="Arial"/>
                <a:cs typeface="Arial"/>
              </a:rPr>
              <a:t>in</a:t>
            </a:r>
            <a:r>
              <a:rPr sz="2600" b="1" i="1" spc="-120" dirty="0">
                <a:solidFill>
                  <a:srgbClr val="008EC0"/>
                </a:solidFill>
                <a:latin typeface="Arial"/>
                <a:cs typeface="Arial"/>
              </a:rPr>
              <a:t> </a:t>
            </a:r>
            <a:r>
              <a:rPr sz="2600" b="1" i="1" spc="-35" dirty="0">
                <a:solidFill>
                  <a:srgbClr val="008EC0"/>
                </a:solidFill>
                <a:latin typeface="Arial"/>
                <a:cs typeface="Arial"/>
              </a:rPr>
              <a:t>digital </a:t>
            </a:r>
            <a:r>
              <a:rPr sz="2600" b="1" i="1" spc="-705" dirty="0">
                <a:solidFill>
                  <a:srgbClr val="008EC0"/>
                </a:solidFill>
                <a:latin typeface="Arial"/>
                <a:cs typeface="Arial"/>
              </a:rPr>
              <a:t> </a:t>
            </a:r>
            <a:r>
              <a:rPr sz="2600" b="1" i="1" spc="-40" dirty="0">
                <a:solidFill>
                  <a:srgbClr val="008EC0"/>
                </a:solidFill>
                <a:latin typeface="Arial"/>
                <a:cs typeface="Arial"/>
              </a:rPr>
              <a:t>transformation</a:t>
            </a:r>
            <a:r>
              <a:rPr sz="2600" b="1" spc="-40" dirty="0">
                <a:solidFill>
                  <a:srgbClr val="008EC0"/>
                </a:solidFill>
                <a:latin typeface="Arial"/>
                <a:cs typeface="Arial"/>
              </a:rPr>
              <a:t>”</a:t>
            </a:r>
            <a:r>
              <a:rPr sz="2625" b="1" spc="-60" baseline="19047" dirty="0">
                <a:solidFill>
                  <a:srgbClr val="008EC0"/>
                </a:solidFill>
                <a:latin typeface="Arial"/>
                <a:cs typeface="Arial"/>
              </a:rPr>
              <a:t>**</a:t>
            </a:r>
            <a:endParaRPr sz="2625" baseline="19047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615492" y="7788109"/>
            <a:ext cx="1748155" cy="963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4680"/>
              </a:lnSpc>
              <a:spcBef>
                <a:spcPts val="105"/>
              </a:spcBef>
            </a:pPr>
            <a:r>
              <a:rPr sz="3950" spc="-75" dirty="0">
                <a:solidFill>
                  <a:srgbClr val="1DB100"/>
                </a:solidFill>
                <a:latin typeface="Arial"/>
                <a:cs typeface="Arial"/>
              </a:rPr>
              <a:t>20%</a:t>
            </a:r>
            <a:endParaRPr sz="3950">
              <a:latin typeface="Arial"/>
              <a:cs typeface="Arial"/>
            </a:endParaRPr>
          </a:p>
          <a:p>
            <a:pPr marL="12700">
              <a:lnSpc>
                <a:spcPts val="2700"/>
              </a:lnSpc>
            </a:pPr>
            <a:r>
              <a:rPr sz="2300" spc="-80" dirty="0">
                <a:solidFill>
                  <a:srgbClr val="535353"/>
                </a:solidFill>
                <a:latin typeface="Arial"/>
                <a:cs typeface="Arial"/>
              </a:rPr>
              <a:t>INNOVATION</a:t>
            </a:r>
            <a:endParaRPr sz="23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615492" y="6175593"/>
            <a:ext cx="2094864" cy="9740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4720"/>
              </a:lnSpc>
              <a:spcBef>
                <a:spcPts val="105"/>
              </a:spcBef>
            </a:pPr>
            <a:r>
              <a:rPr sz="3950" spc="-75" dirty="0">
                <a:solidFill>
                  <a:srgbClr val="005D7E"/>
                </a:solidFill>
                <a:latin typeface="Arial"/>
                <a:cs typeface="Arial"/>
              </a:rPr>
              <a:t>80%</a:t>
            </a:r>
            <a:endParaRPr sz="3950">
              <a:latin typeface="Arial"/>
              <a:cs typeface="Arial"/>
            </a:endParaRPr>
          </a:p>
          <a:p>
            <a:pPr marL="12700">
              <a:lnSpc>
                <a:spcPts val="2740"/>
              </a:lnSpc>
            </a:pPr>
            <a:r>
              <a:rPr sz="2300" spc="-45" dirty="0">
                <a:solidFill>
                  <a:srgbClr val="535353"/>
                </a:solidFill>
                <a:latin typeface="Arial"/>
                <a:cs typeface="Arial"/>
              </a:rPr>
              <a:t>MAINTENANCE</a:t>
            </a:r>
            <a:endParaRPr sz="2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85800"/>
            <a:ext cx="9891713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0" spc="-15" dirty="0">
                <a:solidFill>
                  <a:srgbClr val="341C69"/>
                </a:solidFill>
                <a:latin typeface="Arial Rounded MT Bold"/>
                <a:cs typeface="Arial Rounded MT Bold"/>
              </a:rPr>
              <a:t>Containers</a:t>
            </a:r>
            <a:r>
              <a:rPr sz="4000" b="0" spc="2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000" b="0" spc="-20" dirty="0">
                <a:solidFill>
                  <a:srgbClr val="341C69"/>
                </a:solidFill>
                <a:latin typeface="Arial Rounded MT Bold"/>
                <a:cs typeface="Arial Rounded MT Bold"/>
              </a:rPr>
              <a:t>Everywhere</a:t>
            </a:r>
            <a:r>
              <a:rPr sz="4000" b="0" spc="2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0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=</a:t>
            </a:r>
            <a:r>
              <a:rPr sz="4000" b="0" spc="2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000" b="0" spc="-20" dirty="0">
                <a:solidFill>
                  <a:srgbClr val="341C69"/>
                </a:solidFill>
                <a:latin typeface="Arial Rounded MT Bold"/>
                <a:cs typeface="Arial Rounded MT Bold"/>
              </a:rPr>
              <a:t>New</a:t>
            </a:r>
            <a:r>
              <a:rPr sz="4000" b="0" spc="2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000" b="0" spc="-520" dirty="0">
                <a:solidFill>
                  <a:srgbClr val="341C69"/>
                </a:solidFill>
                <a:latin typeface="Arial Rounded MT Bold"/>
                <a:cs typeface="Arial Rounded MT Bold"/>
              </a:rPr>
              <a:t>Problems</a:t>
            </a:r>
            <a:endParaRPr sz="40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5300"/>
            <a:ext cx="10095865" cy="43561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241300" algn="l"/>
              </a:tabLst>
            </a:pP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How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do</a:t>
            </a:r>
            <a:r>
              <a:rPr sz="25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we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automate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container</a:t>
            </a:r>
            <a:r>
              <a:rPr sz="25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lifecycle?</a:t>
            </a:r>
            <a:endParaRPr sz="25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41300" algn="l"/>
              </a:tabLst>
            </a:pP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How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can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we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easily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scale out/in/up/down?</a:t>
            </a:r>
            <a:endParaRPr sz="25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41300" algn="l"/>
              </a:tabLst>
            </a:pP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How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can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we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ensure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our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containers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are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re-created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if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they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fail?</a:t>
            </a:r>
            <a:endParaRPr sz="2500">
              <a:latin typeface="Trebuchet MS"/>
              <a:cs typeface="Trebuchet MS"/>
            </a:endParaRPr>
          </a:p>
          <a:p>
            <a:pPr marL="241300" marR="899794" indent="-228600">
              <a:lnSpc>
                <a:spcPts val="2600"/>
              </a:lnSpc>
              <a:spcBef>
                <a:spcPts val="1020"/>
              </a:spcBef>
              <a:buFont typeface="Arial"/>
              <a:buChar char="•"/>
              <a:tabLst>
                <a:tab pos="241300" algn="l"/>
              </a:tabLst>
            </a:pP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How</a:t>
            </a:r>
            <a:r>
              <a:rPr sz="25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can</a:t>
            </a:r>
            <a:r>
              <a:rPr sz="25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we</a:t>
            </a:r>
            <a:r>
              <a:rPr sz="25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replace</a:t>
            </a:r>
            <a:r>
              <a:rPr sz="25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containers</a:t>
            </a:r>
            <a:r>
              <a:rPr sz="25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without</a:t>
            </a:r>
            <a:r>
              <a:rPr sz="25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downtime</a:t>
            </a:r>
            <a:r>
              <a:rPr sz="25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(blue/green </a:t>
            </a:r>
            <a:r>
              <a:rPr sz="2500" spc="-73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deploy)?</a:t>
            </a:r>
            <a:endParaRPr sz="25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241300" algn="l"/>
              </a:tabLst>
            </a:pP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How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can</a:t>
            </a:r>
            <a:r>
              <a:rPr sz="25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we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control/track</a:t>
            </a:r>
            <a:r>
              <a:rPr sz="25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where</a:t>
            </a:r>
            <a:r>
              <a:rPr sz="25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containers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get</a:t>
            </a:r>
            <a:r>
              <a:rPr sz="25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started?</a:t>
            </a:r>
            <a:endParaRPr sz="25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41300" algn="l"/>
              </a:tabLst>
            </a:pP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How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can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we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create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cross-node virtual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networks?</a:t>
            </a:r>
            <a:endParaRPr sz="25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41300" algn="l"/>
              </a:tabLst>
            </a:pP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How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can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we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ensure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only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trusted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servers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run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our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containers?</a:t>
            </a:r>
            <a:endParaRPr sz="2500">
              <a:latin typeface="Trebuchet MS"/>
              <a:cs typeface="Trebuchet MS"/>
            </a:endParaRPr>
          </a:p>
          <a:p>
            <a:pPr marL="241300" marR="5080" indent="-228600">
              <a:lnSpc>
                <a:spcPts val="2600"/>
              </a:lnSpc>
              <a:spcBef>
                <a:spcPts val="1120"/>
              </a:spcBef>
              <a:buFont typeface="Arial"/>
              <a:buChar char="•"/>
              <a:tabLst>
                <a:tab pos="241300" algn="l"/>
              </a:tabLst>
            </a:pP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How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can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we store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secrets, keys,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passwords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and get them to the right </a:t>
            </a:r>
            <a:r>
              <a:rPr sz="2500" spc="-74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container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(and only that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container)?</a:t>
            </a:r>
            <a:endParaRPr sz="2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9667875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41750" algn="l"/>
                <a:tab pos="5920105" algn="l"/>
              </a:tabLst>
            </a:pPr>
            <a:r>
              <a:rPr sz="4400" b="0" spc="-15" dirty="0">
                <a:solidFill>
                  <a:srgbClr val="341C69"/>
                </a:solidFill>
                <a:latin typeface="Arial Rounded MT Bold"/>
                <a:cs typeface="Arial Rounded MT Bold"/>
              </a:rPr>
              <a:t>Swarm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 Mode:	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Built-In	</a:t>
            </a:r>
            <a:r>
              <a:rPr sz="4400" b="0" spc="-35" dirty="0">
                <a:solidFill>
                  <a:srgbClr val="341C69"/>
                </a:solidFill>
                <a:latin typeface="Arial Rounded MT Bold"/>
                <a:cs typeface="Arial Rounded MT Bold"/>
              </a:rPr>
              <a:t>Orchestration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98320"/>
            <a:ext cx="9076055" cy="405384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Swarm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Mode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clustering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solution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built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inside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Not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related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Swarm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"classic"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pre-1.12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versions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Added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in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1.12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(Summer 2016)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via 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SwarmKit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toolkit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Enhanced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in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1.13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(January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2017)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via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Stacks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Secrets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ts val="3279"/>
              </a:lnSpc>
              <a:spcBef>
                <a:spcPts val="2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Not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enabled by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default, new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commands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once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enabled</a:t>
            </a:r>
            <a:endParaRPr sz="2800">
              <a:latin typeface="Trebuchet MS"/>
              <a:cs typeface="Trebuchet MS"/>
            </a:endParaRPr>
          </a:p>
          <a:p>
            <a:pPr marL="698500" lvl="1" indent="-228600">
              <a:lnSpc>
                <a:spcPts val="271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400" spc="-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swarm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lnSpc>
                <a:spcPts val="275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400" spc="-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node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lnSpc>
                <a:spcPts val="280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400" spc="-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service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lnSpc>
                <a:spcPts val="275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400" spc="-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stack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lnSpc>
                <a:spcPts val="279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400" spc="-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secret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9055" y="858889"/>
            <a:ext cx="10269221" cy="4996941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1052" y="1027905"/>
            <a:ext cx="10242418" cy="485122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57513" y="832454"/>
            <a:ext cx="6665082" cy="4942646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3155" y="674183"/>
            <a:ext cx="9884344" cy="5513377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85800"/>
            <a:ext cx="10069513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0" spc="-55" dirty="0">
                <a:solidFill>
                  <a:srgbClr val="341C69"/>
                </a:solidFill>
                <a:latin typeface="Arial Rounded MT Bold"/>
                <a:cs typeface="Arial Rounded MT Bold"/>
              </a:rPr>
              <a:t>docker</a:t>
            </a:r>
            <a:r>
              <a:rPr sz="4000" b="0" spc="1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000" b="0" spc="-35" dirty="0">
                <a:solidFill>
                  <a:srgbClr val="341C69"/>
                </a:solidFill>
                <a:latin typeface="Arial Rounded MT Bold"/>
                <a:cs typeface="Arial Rounded MT Bold"/>
              </a:rPr>
              <a:t>swarm</a:t>
            </a:r>
            <a:r>
              <a:rPr sz="4000" b="0" spc="1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0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init:</a:t>
            </a:r>
            <a:r>
              <a:rPr sz="4000" b="0" spc="1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000" b="0" spc="-25" dirty="0">
                <a:solidFill>
                  <a:srgbClr val="341C69"/>
                </a:solidFill>
                <a:latin typeface="Arial Rounded MT Bold"/>
                <a:cs typeface="Arial Rounded MT Bold"/>
              </a:rPr>
              <a:t>What</a:t>
            </a:r>
            <a:r>
              <a:rPr sz="4000" b="0" spc="1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0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Just</a:t>
            </a:r>
            <a:r>
              <a:rPr sz="4000" b="0" spc="1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000" b="0" spc="-195" dirty="0">
                <a:solidFill>
                  <a:srgbClr val="341C69"/>
                </a:solidFill>
                <a:latin typeface="Arial Rounded MT Bold"/>
                <a:cs typeface="Arial Rounded MT Bold"/>
              </a:rPr>
              <a:t>Happened?</a:t>
            </a:r>
            <a:endParaRPr sz="40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828800"/>
            <a:ext cx="10053955" cy="3248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Lots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of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PKI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security automation</a:t>
            </a:r>
            <a:endParaRPr sz="28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0" dirty="0">
                <a:solidFill>
                  <a:srgbClr val="4547D6"/>
                </a:solidFill>
                <a:latin typeface="Trebuchet MS"/>
                <a:cs typeface="Trebuchet MS"/>
              </a:rPr>
              <a:t>Root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Signing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 Certificate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created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 for our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Swarm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Certificate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is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issued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for first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 Manager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 node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Join</a:t>
            </a:r>
            <a:r>
              <a:rPr sz="24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tokens</a:t>
            </a:r>
            <a:r>
              <a:rPr sz="24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are</a:t>
            </a:r>
            <a:r>
              <a:rPr sz="24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created</a:t>
            </a:r>
            <a:endParaRPr sz="24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Raft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database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created to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store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root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CA,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configs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 secrets</a:t>
            </a:r>
            <a:endParaRPr sz="28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Encrypted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by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 default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on disk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(1.13+)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No</a:t>
            </a:r>
            <a:r>
              <a:rPr sz="24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need</a:t>
            </a:r>
            <a:r>
              <a:rPr sz="24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24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another</a:t>
            </a:r>
            <a:r>
              <a:rPr sz="24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key/value</a:t>
            </a:r>
            <a:r>
              <a:rPr sz="24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system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 to</a:t>
            </a:r>
            <a:r>
              <a:rPr sz="24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hold orchestration/secrets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5" dirty="0">
                <a:solidFill>
                  <a:srgbClr val="4547D6"/>
                </a:solidFill>
                <a:latin typeface="Trebuchet MS"/>
                <a:cs typeface="Trebuchet MS"/>
              </a:rPr>
              <a:t>Replicates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logs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amongst</a:t>
            </a:r>
            <a:r>
              <a:rPr sz="24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Managers</a:t>
            </a:r>
            <a:r>
              <a:rPr sz="24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via</a:t>
            </a:r>
            <a:r>
              <a:rPr sz="24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mutual</a:t>
            </a:r>
            <a:r>
              <a:rPr sz="2400" spc="-4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TLS</a:t>
            </a:r>
            <a:r>
              <a:rPr sz="24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in</a:t>
            </a:r>
            <a:r>
              <a:rPr sz="24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"control</a:t>
            </a:r>
            <a:r>
              <a:rPr sz="24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plane"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10323513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82850" algn="l"/>
                <a:tab pos="6789420" algn="l"/>
                <a:tab pos="8191500" algn="l"/>
              </a:tabLst>
            </a:pPr>
            <a:r>
              <a:rPr sz="4400" b="0" spc="-30" dirty="0">
                <a:solidFill>
                  <a:srgbClr val="341C69"/>
                </a:solidFill>
                <a:latin typeface="Arial Rounded MT Bold"/>
                <a:cs typeface="Arial Rounded MT Bold"/>
              </a:rPr>
              <a:t>Creating	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3-Node</a:t>
            </a:r>
            <a:r>
              <a:rPr sz="4400" b="0" spc="1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15" dirty="0">
                <a:solidFill>
                  <a:srgbClr val="341C69"/>
                </a:solidFill>
                <a:latin typeface="Arial Rounded MT Bold"/>
                <a:cs typeface="Arial Rounded MT Bold"/>
              </a:rPr>
              <a:t>Swarm:	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Host	Options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839467"/>
            <a:ext cx="10431780" cy="41001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28600" indent="-215900">
              <a:lnSpc>
                <a:spcPts val="3170"/>
              </a:lnSpc>
              <a:spcBef>
                <a:spcPts val="114"/>
              </a:spcBef>
              <a:buFont typeface="Arial"/>
              <a:buChar char="•"/>
              <a:tabLst>
                <a:tab pos="228600" algn="l"/>
              </a:tabLst>
            </a:pP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A.</a:t>
            </a:r>
            <a:r>
              <a:rPr sz="2700" spc="-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-15" dirty="0">
                <a:solidFill>
                  <a:srgbClr val="4547D6"/>
                </a:solidFill>
                <a:latin typeface="Trebuchet MS"/>
                <a:cs typeface="Trebuchet MS"/>
              </a:rPr>
              <a:t>play-with-docker.com</a:t>
            </a:r>
            <a:endParaRPr sz="2700">
              <a:latin typeface="Trebuchet MS"/>
              <a:cs typeface="Trebuchet MS"/>
            </a:endParaRPr>
          </a:p>
          <a:p>
            <a:pPr marL="685800" lvl="1" indent="-215900">
              <a:lnSpc>
                <a:spcPts val="2690"/>
              </a:lnSpc>
              <a:buFont typeface="Arial"/>
              <a:buChar char="•"/>
              <a:tabLst>
                <a:tab pos="685800" algn="l"/>
              </a:tabLst>
            </a:pPr>
            <a:r>
              <a:rPr sz="2300" spc="10" dirty="0">
                <a:solidFill>
                  <a:srgbClr val="4547D6"/>
                </a:solidFill>
                <a:latin typeface="Trebuchet MS"/>
                <a:cs typeface="Trebuchet MS"/>
              </a:rPr>
              <a:t>Only</a:t>
            </a:r>
            <a:r>
              <a:rPr sz="23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300" spc="10" dirty="0">
                <a:solidFill>
                  <a:srgbClr val="4547D6"/>
                </a:solidFill>
                <a:latin typeface="Trebuchet MS"/>
                <a:cs typeface="Trebuchet MS"/>
              </a:rPr>
              <a:t>needs</a:t>
            </a:r>
            <a:r>
              <a:rPr sz="23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300" spc="1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300" spc="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300" spc="-35" dirty="0">
                <a:solidFill>
                  <a:srgbClr val="4547D6"/>
                </a:solidFill>
                <a:latin typeface="Trebuchet MS"/>
                <a:cs typeface="Trebuchet MS"/>
              </a:rPr>
              <a:t>browser,</a:t>
            </a:r>
            <a:r>
              <a:rPr sz="23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300" spc="10" dirty="0">
                <a:solidFill>
                  <a:srgbClr val="4547D6"/>
                </a:solidFill>
                <a:latin typeface="Trebuchet MS"/>
                <a:cs typeface="Trebuchet MS"/>
              </a:rPr>
              <a:t>but resets</a:t>
            </a:r>
            <a:r>
              <a:rPr sz="2300" spc="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300" spc="10" dirty="0">
                <a:solidFill>
                  <a:srgbClr val="4547D6"/>
                </a:solidFill>
                <a:latin typeface="Trebuchet MS"/>
                <a:cs typeface="Trebuchet MS"/>
              </a:rPr>
              <a:t>after 4 hours</a:t>
            </a:r>
            <a:endParaRPr sz="2300">
              <a:latin typeface="Trebuchet MS"/>
              <a:cs typeface="Trebuchet MS"/>
            </a:endParaRPr>
          </a:p>
          <a:p>
            <a:pPr marL="228600" indent="-215900">
              <a:lnSpc>
                <a:spcPts val="3120"/>
              </a:lnSpc>
              <a:spcBef>
                <a:spcPts val="440"/>
              </a:spcBef>
              <a:buFont typeface="Arial"/>
              <a:buChar char="•"/>
              <a:tabLst>
                <a:tab pos="228600" algn="l"/>
              </a:tabLst>
            </a:pP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B.</a:t>
            </a:r>
            <a:r>
              <a:rPr sz="27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docker-machine</a:t>
            </a:r>
            <a:r>
              <a:rPr sz="27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+</a:t>
            </a:r>
            <a:r>
              <a:rPr sz="27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VirtualBox</a:t>
            </a:r>
            <a:endParaRPr sz="2700">
              <a:latin typeface="Trebuchet MS"/>
              <a:cs typeface="Trebuchet MS"/>
            </a:endParaRPr>
          </a:p>
          <a:p>
            <a:pPr marL="685800" lvl="1" indent="-215900">
              <a:lnSpc>
                <a:spcPts val="2640"/>
              </a:lnSpc>
              <a:buFont typeface="Arial"/>
              <a:buChar char="•"/>
              <a:tabLst>
                <a:tab pos="685800" algn="l"/>
              </a:tabLst>
            </a:pPr>
            <a:r>
              <a:rPr sz="2300" spc="10" dirty="0">
                <a:solidFill>
                  <a:srgbClr val="4547D6"/>
                </a:solidFill>
                <a:latin typeface="Trebuchet MS"/>
                <a:cs typeface="Trebuchet MS"/>
              </a:rPr>
              <a:t>Free</a:t>
            </a:r>
            <a:r>
              <a:rPr sz="23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300" spc="15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300" spc="10" dirty="0">
                <a:solidFill>
                  <a:srgbClr val="4547D6"/>
                </a:solidFill>
                <a:latin typeface="Trebuchet MS"/>
                <a:cs typeface="Trebuchet MS"/>
              </a:rPr>
              <a:t> runs</a:t>
            </a:r>
            <a:r>
              <a:rPr sz="23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300" spc="-30" dirty="0">
                <a:solidFill>
                  <a:srgbClr val="4547D6"/>
                </a:solidFill>
                <a:latin typeface="Trebuchet MS"/>
                <a:cs typeface="Trebuchet MS"/>
              </a:rPr>
              <a:t>locally,</a:t>
            </a:r>
            <a:r>
              <a:rPr sz="2300" spc="10" dirty="0">
                <a:solidFill>
                  <a:srgbClr val="4547D6"/>
                </a:solidFill>
                <a:latin typeface="Trebuchet MS"/>
                <a:cs typeface="Trebuchet MS"/>
              </a:rPr>
              <a:t> but</a:t>
            </a:r>
            <a:r>
              <a:rPr sz="23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300" spc="10" dirty="0">
                <a:solidFill>
                  <a:srgbClr val="4547D6"/>
                </a:solidFill>
                <a:latin typeface="Trebuchet MS"/>
                <a:cs typeface="Trebuchet MS"/>
              </a:rPr>
              <a:t>requires a</a:t>
            </a:r>
            <a:r>
              <a:rPr sz="23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300" spc="10" dirty="0">
                <a:solidFill>
                  <a:srgbClr val="4547D6"/>
                </a:solidFill>
                <a:latin typeface="Trebuchet MS"/>
                <a:cs typeface="Trebuchet MS"/>
              </a:rPr>
              <a:t>machine with</a:t>
            </a:r>
            <a:r>
              <a:rPr sz="23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300" spc="10" dirty="0">
                <a:solidFill>
                  <a:srgbClr val="4547D6"/>
                </a:solidFill>
                <a:latin typeface="Trebuchet MS"/>
                <a:cs typeface="Trebuchet MS"/>
              </a:rPr>
              <a:t>8GB memory</a:t>
            </a:r>
            <a:endParaRPr sz="2300">
              <a:latin typeface="Trebuchet MS"/>
              <a:cs typeface="Trebuchet MS"/>
            </a:endParaRPr>
          </a:p>
          <a:p>
            <a:pPr marL="228600" indent="-215900">
              <a:lnSpc>
                <a:spcPts val="3170"/>
              </a:lnSpc>
              <a:spcBef>
                <a:spcPts val="440"/>
              </a:spcBef>
              <a:buFont typeface="Arial"/>
              <a:buChar char="•"/>
              <a:tabLst>
                <a:tab pos="228600" algn="l"/>
              </a:tabLst>
            </a:pP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C.</a:t>
            </a:r>
            <a:r>
              <a:rPr sz="27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Digital</a:t>
            </a:r>
            <a:r>
              <a:rPr sz="27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Ocean</a:t>
            </a:r>
            <a:r>
              <a:rPr sz="27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+</a:t>
            </a:r>
            <a:r>
              <a:rPr sz="27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7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install</a:t>
            </a:r>
            <a:endParaRPr sz="2700">
              <a:latin typeface="Trebuchet MS"/>
              <a:cs typeface="Trebuchet MS"/>
            </a:endParaRPr>
          </a:p>
          <a:p>
            <a:pPr marL="685800" lvl="1" indent="-215900">
              <a:lnSpc>
                <a:spcPts val="2610"/>
              </a:lnSpc>
              <a:buFont typeface="Arial"/>
              <a:buChar char="•"/>
              <a:tabLst>
                <a:tab pos="685800" algn="l"/>
              </a:tabLst>
            </a:pPr>
            <a:r>
              <a:rPr sz="2300" spc="10" dirty="0">
                <a:solidFill>
                  <a:srgbClr val="4547D6"/>
                </a:solidFill>
                <a:latin typeface="Trebuchet MS"/>
                <a:cs typeface="Trebuchet MS"/>
              </a:rPr>
              <a:t>Most like</a:t>
            </a:r>
            <a:r>
              <a:rPr sz="2300" spc="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300" spc="1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300" spc="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300" spc="10" dirty="0">
                <a:solidFill>
                  <a:srgbClr val="4547D6"/>
                </a:solidFill>
                <a:latin typeface="Trebuchet MS"/>
                <a:cs typeface="Trebuchet MS"/>
              </a:rPr>
              <a:t>production setup,</a:t>
            </a:r>
            <a:r>
              <a:rPr sz="2300" spc="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300" spc="10" dirty="0">
                <a:solidFill>
                  <a:srgbClr val="4547D6"/>
                </a:solidFill>
                <a:latin typeface="Trebuchet MS"/>
                <a:cs typeface="Trebuchet MS"/>
              </a:rPr>
              <a:t>but</a:t>
            </a:r>
            <a:r>
              <a:rPr sz="2300" spc="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300" spc="10" dirty="0">
                <a:solidFill>
                  <a:srgbClr val="4547D6"/>
                </a:solidFill>
                <a:latin typeface="Trebuchet MS"/>
                <a:cs typeface="Trebuchet MS"/>
              </a:rPr>
              <a:t>costs</a:t>
            </a:r>
            <a:r>
              <a:rPr sz="2300" spc="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300" spc="10" dirty="0">
                <a:solidFill>
                  <a:srgbClr val="4547D6"/>
                </a:solidFill>
                <a:latin typeface="Trebuchet MS"/>
                <a:cs typeface="Trebuchet MS"/>
              </a:rPr>
              <a:t>$5-10/node/month while</a:t>
            </a:r>
            <a:r>
              <a:rPr sz="2300" spc="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300" spc="10" dirty="0">
                <a:solidFill>
                  <a:srgbClr val="4547D6"/>
                </a:solidFill>
                <a:latin typeface="Trebuchet MS"/>
                <a:cs typeface="Trebuchet MS"/>
              </a:rPr>
              <a:t>learning</a:t>
            </a:r>
            <a:endParaRPr sz="2300">
              <a:latin typeface="Trebuchet MS"/>
              <a:cs typeface="Trebuchet MS"/>
            </a:endParaRPr>
          </a:p>
          <a:p>
            <a:pPr marL="685800" lvl="1" indent="-215900">
              <a:lnSpc>
                <a:spcPts val="2680"/>
              </a:lnSpc>
              <a:buFont typeface="Arial"/>
              <a:buChar char="•"/>
              <a:tabLst>
                <a:tab pos="685800" algn="l"/>
              </a:tabLst>
            </a:pPr>
            <a:r>
              <a:rPr sz="2300" spc="10" dirty="0">
                <a:solidFill>
                  <a:srgbClr val="4547D6"/>
                </a:solidFill>
                <a:latin typeface="Trebuchet MS"/>
                <a:cs typeface="Trebuchet MS"/>
              </a:rPr>
              <a:t>Use</a:t>
            </a:r>
            <a:r>
              <a:rPr sz="23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300" spc="15" dirty="0">
                <a:solidFill>
                  <a:srgbClr val="4547D6"/>
                </a:solidFill>
                <a:latin typeface="Trebuchet MS"/>
                <a:cs typeface="Trebuchet MS"/>
              </a:rPr>
              <a:t>my</a:t>
            </a:r>
            <a:r>
              <a:rPr sz="2300" spc="10" dirty="0">
                <a:solidFill>
                  <a:srgbClr val="4547D6"/>
                </a:solidFill>
                <a:latin typeface="Trebuchet MS"/>
                <a:cs typeface="Trebuchet MS"/>
              </a:rPr>
              <a:t> referral</a:t>
            </a:r>
            <a:r>
              <a:rPr sz="23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300" spc="10" dirty="0">
                <a:solidFill>
                  <a:srgbClr val="4547D6"/>
                </a:solidFill>
                <a:latin typeface="Trebuchet MS"/>
                <a:cs typeface="Trebuchet MS"/>
              </a:rPr>
              <a:t>code in</a:t>
            </a:r>
            <a:r>
              <a:rPr sz="23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300" spc="10" dirty="0">
                <a:solidFill>
                  <a:srgbClr val="4547D6"/>
                </a:solidFill>
                <a:latin typeface="Trebuchet MS"/>
                <a:cs typeface="Trebuchet MS"/>
              </a:rPr>
              <a:t>section resources to</a:t>
            </a:r>
            <a:r>
              <a:rPr sz="23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300" spc="10" dirty="0">
                <a:solidFill>
                  <a:srgbClr val="4547D6"/>
                </a:solidFill>
                <a:latin typeface="Trebuchet MS"/>
                <a:cs typeface="Trebuchet MS"/>
              </a:rPr>
              <a:t>get $10</a:t>
            </a:r>
            <a:r>
              <a:rPr sz="23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300" spc="10" dirty="0">
                <a:solidFill>
                  <a:srgbClr val="4547D6"/>
                </a:solidFill>
                <a:latin typeface="Trebuchet MS"/>
                <a:cs typeface="Trebuchet MS"/>
              </a:rPr>
              <a:t>free</a:t>
            </a:r>
            <a:endParaRPr sz="2300">
              <a:latin typeface="Trebuchet MS"/>
              <a:cs typeface="Trebuchet MS"/>
            </a:endParaRPr>
          </a:p>
          <a:p>
            <a:pPr marL="228600" indent="-215900">
              <a:lnSpc>
                <a:spcPts val="3170"/>
              </a:lnSpc>
              <a:spcBef>
                <a:spcPts val="440"/>
              </a:spcBef>
              <a:buFont typeface="Arial"/>
              <a:buChar char="•"/>
              <a:tabLst>
                <a:tab pos="228600" algn="l"/>
              </a:tabLst>
            </a:pP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D.</a:t>
            </a:r>
            <a:r>
              <a:rPr sz="27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4547D6"/>
                </a:solidFill>
                <a:latin typeface="Trebuchet MS"/>
                <a:cs typeface="Trebuchet MS"/>
              </a:rPr>
              <a:t>Roll</a:t>
            </a:r>
            <a:r>
              <a:rPr sz="27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your</a:t>
            </a:r>
            <a:r>
              <a:rPr sz="27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own</a:t>
            </a:r>
            <a:endParaRPr sz="2700">
              <a:latin typeface="Trebuchet MS"/>
              <a:cs typeface="Trebuchet MS"/>
            </a:endParaRPr>
          </a:p>
          <a:p>
            <a:pPr marL="685800" marR="148590" lvl="1" indent="-215900">
              <a:lnSpc>
                <a:spcPct val="79700"/>
              </a:lnSpc>
              <a:spcBef>
                <a:spcPts val="490"/>
              </a:spcBef>
              <a:buFont typeface="Arial"/>
              <a:buChar char="•"/>
              <a:tabLst>
                <a:tab pos="685800" algn="l"/>
              </a:tabLst>
            </a:pPr>
            <a:r>
              <a:rPr sz="2300" spc="10" dirty="0">
                <a:solidFill>
                  <a:srgbClr val="4547D6"/>
                </a:solidFill>
                <a:latin typeface="Trebuchet MS"/>
                <a:cs typeface="Trebuchet MS"/>
              </a:rPr>
              <a:t>docker-machine</a:t>
            </a:r>
            <a:r>
              <a:rPr sz="2300" spc="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300" spc="10" dirty="0">
                <a:solidFill>
                  <a:srgbClr val="4547D6"/>
                </a:solidFill>
                <a:latin typeface="Trebuchet MS"/>
                <a:cs typeface="Trebuchet MS"/>
              </a:rPr>
              <a:t>can</a:t>
            </a:r>
            <a:r>
              <a:rPr sz="2300" spc="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300" spc="10" dirty="0">
                <a:solidFill>
                  <a:srgbClr val="4547D6"/>
                </a:solidFill>
                <a:latin typeface="Trebuchet MS"/>
                <a:cs typeface="Trebuchet MS"/>
              </a:rPr>
              <a:t>provision</a:t>
            </a:r>
            <a:r>
              <a:rPr sz="2300" spc="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300" spc="10" dirty="0">
                <a:solidFill>
                  <a:srgbClr val="4547D6"/>
                </a:solidFill>
                <a:latin typeface="Trebuchet MS"/>
                <a:cs typeface="Trebuchet MS"/>
              </a:rPr>
              <a:t>machines</a:t>
            </a:r>
            <a:r>
              <a:rPr sz="2300" spc="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300" spc="10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2300" spc="-1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300" spc="10" dirty="0">
                <a:solidFill>
                  <a:srgbClr val="4547D6"/>
                </a:solidFill>
                <a:latin typeface="Trebuchet MS"/>
                <a:cs typeface="Trebuchet MS"/>
              </a:rPr>
              <a:t>Amazon,</a:t>
            </a:r>
            <a:r>
              <a:rPr sz="2300" spc="-10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300" spc="10" dirty="0">
                <a:solidFill>
                  <a:srgbClr val="4547D6"/>
                </a:solidFill>
                <a:latin typeface="Trebuchet MS"/>
                <a:cs typeface="Trebuchet MS"/>
              </a:rPr>
              <a:t>Azure,</a:t>
            </a:r>
            <a:r>
              <a:rPr sz="2300" spc="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300" spc="10" dirty="0">
                <a:solidFill>
                  <a:srgbClr val="4547D6"/>
                </a:solidFill>
                <a:latin typeface="Trebuchet MS"/>
                <a:cs typeface="Trebuchet MS"/>
              </a:rPr>
              <a:t>DO,</a:t>
            </a:r>
            <a:r>
              <a:rPr sz="2300" spc="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300" spc="10" dirty="0">
                <a:solidFill>
                  <a:srgbClr val="4547D6"/>
                </a:solidFill>
                <a:latin typeface="Trebuchet MS"/>
                <a:cs typeface="Trebuchet MS"/>
              </a:rPr>
              <a:t>Google, </a:t>
            </a:r>
            <a:r>
              <a:rPr sz="2300" spc="-68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300" spc="5" dirty="0">
                <a:solidFill>
                  <a:srgbClr val="4547D6"/>
                </a:solidFill>
                <a:latin typeface="Trebuchet MS"/>
                <a:cs typeface="Trebuchet MS"/>
              </a:rPr>
              <a:t>etc.</a:t>
            </a:r>
            <a:endParaRPr sz="2300">
              <a:latin typeface="Trebuchet MS"/>
              <a:cs typeface="Trebuchet MS"/>
            </a:endParaRPr>
          </a:p>
          <a:p>
            <a:pPr marL="685800" lvl="1" indent="-215900">
              <a:lnSpc>
                <a:spcPts val="2600"/>
              </a:lnSpc>
              <a:buFont typeface="Arial"/>
              <a:buChar char="•"/>
              <a:tabLst>
                <a:tab pos="685800" algn="l"/>
              </a:tabLst>
            </a:pPr>
            <a:r>
              <a:rPr sz="2300" spc="10" dirty="0">
                <a:solidFill>
                  <a:srgbClr val="4547D6"/>
                </a:solidFill>
                <a:latin typeface="Trebuchet MS"/>
                <a:cs typeface="Trebuchet MS"/>
              </a:rPr>
              <a:t>Install</a:t>
            </a:r>
            <a:r>
              <a:rPr sz="23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300" spc="10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3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300" spc="10" dirty="0">
                <a:solidFill>
                  <a:srgbClr val="4547D6"/>
                </a:solidFill>
                <a:latin typeface="Trebuchet MS"/>
                <a:cs typeface="Trebuchet MS"/>
              </a:rPr>
              <a:t>anywhere</a:t>
            </a:r>
            <a:r>
              <a:rPr sz="23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300" spc="10" dirty="0">
                <a:solidFill>
                  <a:srgbClr val="4547D6"/>
                </a:solidFill>
                <a:latin typeface="Trebuchet MS"/>
                <a:cs typeface="Trebuchet MS"/>
              </a:rPr>
              <a:t>with</a:t>
            </a:r>
            <a:r>
              <a:rPr sz="23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300" spc="-10" dirty="0">
                <a:solidFill>
                  <a:srgbClr val="4547D6"/>
                </a:solidFill>
                <a:latin typeface="Trebuchet MS"/>
                <a:cs typeface="Trebuchet MS"/>
              </a:rPr>
              <a:t>get.docker.com</a:t>
            </a:r>
            <a:endParaRPr sz="2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8258175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38375" algn="l"/>
                <a:tab pos="5130800" algn="l"/>
              </a:tabLst>
            </a:pPr>
            <a:r>
              <a:rPr sz="4400" b="0" spc="-30" dirty="0">
                <a:solidFill>
                  <a:srgbClr val="341C69"/>
                </a:solidFill>
                <a:latin typeface="Arial Rounded MT Bold"/>
                <a:cs typeface="Arial Rounded MT Bold"/>
              </a:rPr>
              <a:t>Overlay	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Multi-Host	</a:t>
            </a:r>
            <a:r>
              <a:rPr sz="4400" b="0" spc="-30" dirty="0">
                <a:solidFill>
                  <a:srgbClr val="341C69"/>
                </a:solidFill>
                <a:latin typeface="Arial Rounded MT Bold"/>
                <a:cs typeface="Arial Rounded MT Bold"/>
              </a:rPr>
              <a:t>Networking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9138920" cy="240284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Just choose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--driver</a:t>
            </a:r>
            <a:r>
              <a:rPr sz="2400" spc="-1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overlay</a:t>
            </a:r>
            <a:r>
              <a:rPr sz="2400" spc="23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when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creating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network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container-to-container</a:t>
            </a:r>
            <a:r>
              <a:rPr sz="2800" spc="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traffic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inside</a:t>
            </a:r>
            <a:r>
              <a:rPr sz="2800" spc="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single</a:t>
            </a:r>
            <a:r>
              <a:rPr sz="2800" spc="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Swarm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Optional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IPSec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(AES)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encryption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on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network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creation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Each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service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can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be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connected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multiple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networks</a:t>
            </a:r>
            <a:endParaRPr sz="28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(e.g.</a:t>
            </a:r>
            <a:r>
              <a:rPr sz="24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front-end,</a:t>
            </a:r>
            <a:r>
              <a:rPr sz="24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back-end)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37020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51075" algn="l"/>
              </a:tabLst>
            </a:pP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outing	</a:t>
            </a:r>
            <a:r>
              <a:rPr sz="4400" b="0" spc="-175" dirty="0">
                <a:solidFill>
                  <a:srgbClr val="341C69"/>
                </a:solidFill>
                <a:latin typeface="Arial Rounded MT Bold"/>
                <a:cs typeface="Arial Rounded MT Bold"/>
              </a:rPr>
              <a:t>Mesh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10133330" cy="34798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solidFill>
                  <a:srgbClr val="4547D6"/>
                </a:solidFill>
                <a:latin typeface="Trebuchet MS"/>
                <a:cs typeface="Trebuchet MS"/>
              </a:rPr>
              <a:t>Routes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ingress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(incoming)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packets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Service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proper</a:t>
            </a:r>
            <a:r>
              <a:rPr sz="2800" spc="-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90" dirty="0">
                <a:solidFill>
                  <a:srgbClr val="4547D6"/>
                </a:solidFill>
                <a:latin typeface="Trebuchet MS"/>
                <a:cs typeface="Trebuchet MS"/>
              </a:rPr>
              <a:t>Task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Spans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all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nodes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in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Swarm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Uses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IPVS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from Linux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Kernel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Load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balances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Swarm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Services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across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their</a:t>
            </a:r>
            <a:r>
              <a:rPr sz="2800" spc="-5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70" dirty="0">
                <a:solidFill>
                  <a:srgbClr val="4547D6"/>
                </a:solidFill>
                <a:latin typeface="Trebuchet MS"/>
                <a:cs typeface="Trebuchet MS"/>
              </a:rPr>
              <a:t>Tasks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30" dirty="0">
                <a:solidFill>
                  <a:srgbClr val="4547D6"/>
                </a:solidFill>
                <a:latin typeface="Trebuchet MS"/>
                <a:cs typeface="Trebuchet MS"/>
              </a:rPr>
              <a:t>Two</a:t>
            </a: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ways</a:t>
            </a:r>
            <a:r>
              <a:rPr sz="28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this</a:t>
            </a: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works: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Container-to-container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in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Overlay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network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(uses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VIP)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External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traffic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incoming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published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ports</a:t>
            </a:r>
            <a:r>
              <a:rPr sz="2800" spc="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(all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nodes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listen)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70606" y="1924838"/>
            <a:ext cx="2901950" cy="7788909"/>
            <a:chOff x="6970606" y="1924838"/>
            <a:chExt cx="2901950" cy="7788909"/>
          </a:xfrm>
        </p:grpSpPr>
        <p:sp>
          <p:nvSpPr>
            <p:cNvPr id="3" name="object 3"/>
            <p:cNvSpPr/>
            <p:nvPr/>
          </p:nvSpPr>
          <p:spPr>
            <a:xfrm>
              <a:off x="7002038" y="1961519"/>
              <a:ext cx="2839085" cy="7720965"/>
            </a:xfrm>
            <a:custGeom>
              <a:avLst/>
              <a:gdLst/>
              <a:ahLst/>
              <a:cxnLst/>
              <a:rect l="l" t="t" r="r" b="b"/>
              <a:pathLst>
                <a:path w="2839084" h="7720965">
                  <a:moveTo>
                    <a:pt x="0" y="0"/>
                  </a:moveTo>
                  <a:lnTo>
                    <a:pt x="2838846" y="0"/>
                  </a:lnTo>
                  <a:lnTo>
                    <a:pt x="2838846" y="7720423"/>
                  </a:lnTo>
                  <a:lnTo>
                    <a:pt x="0" y="7720423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E2E6E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09996" y="8689828"/>
              <a:ext cx="1023119" cy="46926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08686" y="6306999"/>
              <a:ext cx="1619690" cy="32751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45576" y="4772796"/>
              <a:ext cx="751794" cy="6445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41235" y="7416745"/>
              <a:ext cx="1360481" cy="44360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989053" y="1935316"/>
              <a:ext cx="2865120" cy="2199640"/>
            </a:xfrm>
            <a:custGeom>
              <a:avLst/>
              <a:gdLst/>
              <a:ahLst/>
              <a:cxnLst/>
              <a:rect l="l" t="t" r="r" b="b"/>
              <a:pathLst>
                <a:path w="2865120" h="2199640">
                  <a:moveTo>
                    <a:pt x="2864570" y="0"/>
                  </a:moveTo>
                  <a:lnTo>
                    <a:pt x="0" y="0"/>
                  </a:lnTo>
                  <a:lnTo>
                    <a:pt x="0" y="2199051"/>
                  </a:lnTo>
                  <a:lnTo>
                    <a:pt x="2864570" y="2199051"/>
                  </a:lnTo>
                  <a:lnTo>
                    <a:pt x="2864570" y="0"/>
                  </a:lnTo>
                  <a:close/>
                </a:path>
              </a:pathLst>
            </a:custGeom>
            <a:solidFill>
              <a:srgbClr val="08D7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989053" y="1935316"/>
              <a:ext cx="2865120" cy="2199640"/>
            </a:xfrm>
            <a:custGeom>
              <a:avLst/>
              <a:gdLst/>
              <a:ahLst/>
              <a:cxnLst/>
              <a:rect l="l" t="t" r="r" b="b"/>
              <a:pathLst>
                <a:path w="2865120" h="2199640">
                  <a:moveTo>
                    <a:pt x="0" y="0"/>
                  </a:moveTo>
                  <a:lnTo>
                    <a:pt x="2864570" y="0"/>
                  </a:lnTo>
                  <a:lnTo>
                    <a:pt x="2864570" y="2199051"/>
                  </a:lnTo>
                  <a:lnTo>
                    <a:pt x="0" y="2199051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8D7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850934" y="3222803"/>
            <a:ext cx="1146175" cy="71247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33020" marR="5080" indent="-20955">
              <a:lnSpc>
                <a:spcPts val="2640"/>
              </a:lnSpc>
              <a:spcBef>
                <a:spcPts val="295"/>
              </a:spcBef>
            </a:pPr>
            <a:r>
              <a:rPr sz="2300" spc="-50" dirty="0">
                <a:solidFill>
                  <a:srgbClr val="FFFFFF"/>
                </a:solidFill>
                <a:latin typeface="Arial"/>
                <a:cs typeface="Arial"/>
              </a:rPr>
              <a:t>Financial  Services</a:t>
            </a:r>
            <a:endParaRPr sz="23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00365" y="2228843"/>
            <a:ext cx="842644" cy="825500"/>
          </a:xfrm>
          <a:custGeom>
            <a:avLst/>
            <a:gdLst/>
            <a:ahLst/>
            <a:cxnLst/>
            <a:rect l="l" t="t" r="r" b="b"/>
            <a:pathLst>
              <a:path w="842645" h="825500">
                <a:moveTo>
                  <a:pt x="559701" y="466001"/>
                </a:moveTo>
                <a:lnTo>
                  <a:pt x="541197" y="422529"/>
                </a:lnTo>
                <a:lnTo>
                  <a:pt x="537489" y="419481"/>
                </a:lnTo>
                <a:lnTo>
                  <a:pt x="537489" y="466001"/>
                </a:lnTo>
                <a:lnTo>
                  <a:pt x="537489" y="538454"/>
                </a:lnTo>
                <a:lnTo>
                  <a:pt x="512978" y="575589"/>
                </a:lnTo>
                <a:lnTo>
                  <a:pt x="496785" y="578307"/>
                </a:lnTo>
                <a:lnTo>
                  <a:pt x="436448" y="578307"/>
                </a:lnTo>
                <a:lnTo>
                  <a:pt x="436448" y="575183"/>
                </a:lnTo>
                <a:lnTo>
                  <a:pt x="436448" y="429018"/>
                </a:lnTo>
                <a:lnTo>
                  <a:pt x="436448" y="426148"/>
                </a:lnTo>
                <a:lnTo>
                  <a:pt x="496785" y="426148"/>
                </a:lnTo>
                <a:lnTo>
                  <a:pt x="531253" y="443077"/>
                </a:lnTo>
                <a:lnTo>
                  <a:pt x="537489" y="466001"/>
                </a:lnTo>
                <a:lnTo>
                  <a:pt x="537489" y="419481"/>
                </a:lnTo>
                <a:lnTo>
                  <a:pt x="532180" y="415112"/>
                </a:lnTo>
                <a:lnTo>
                  <a:pt x="521766" y="409397"/>
                </a:lnTo>
                <a:lnTo>
                  <a:pt x="509968" y="405714"/>
                </a:lnTo>
                <a:lnTo>
                  <a:pt x="496785" y="404418"/>
                </a:lnTo>
                <a:lnTo>
                  <a:pt x="436448" y="404418"/>
                </a:lnTo>
                <a:lnTo>
                  <a:pt x="436448" y="401091"/>
                </a:lnTo>
                <a:lnTo>
                  <a:pt x="436448" y="252234"/>
                </a:lnTo>
                <a:lnTo>
                  <a:pt x="436448" y="251942"/>
                </a:lnTo>
                <a:lnTo>
                  <a:pt x="539140" y="251942"/>
                </a:lnTo>
                <a:lnTo>
                  <a:pt x="539140" y="246862"/>
                </a:lnTo>
                <a:lnTo>
                  <a:pt x="540918" y="246862"/>
                </a:lnTo>
                <a:lnTo>
                  <a:pt x="540918" y="230352"/>
                </a:lnTo>
                <a:lnTo>
                  <a:pt x="539064" y="230352"/>
                </a:lnTo>
                <a:lnTo>
                  <a:pt x="539064" y="224002"/>
                </a:lnTo>
                <a:lnTo>
                  <a:pt x="436473" y="224002"/>
                </a:lnTo>
                <a:lnTo>
                  <a:pt x="436473" y="153174"/>
                </a:lnTo>
                <a:lnTo>
                  <a:pt x="427164" y="145961"/>
                </a:lnTo>
                <a:lnTo>
                  <a:pt x="413207" y="145961"/>
                </a:lnTo>
                <a:lnTo>
                  <a:pt x="408546" y="153174"/>
                </a:lnTo>
                <a:lnTo>
                  <a:pt x="408546" y="224307"/>
                </a:lnTo>
                <a:lnTo>
                  <a:pt x="408533" y="224307"/>
                </a:lnTo>
                <a:lnTo>
                  <a:pt x="408533" y="403987"/>
                </a:lnTo>
                <a:lnTo>
                  <a:pt x="347992" y="403987"/>
                </a:lnTo>
                <a:lnTo>
                  <a:pt x="338137" y="403250"/>
                </a:lnTo>
                <a:lnTo>
                  <a:pt x="330365" y="400799"/>
                </a:lnTo>
                <a:lnTo>
                  <a:pt x="323989" y="396303"/>
                </a:lnTo>
                <a:lnTo>
                  <a:pt x="318312" y="389407"/>
                </a:lnTo>
                <a:lnTo>
                  <a:pt x="311302" y="383832"/>
                </a:lnTo>
                <a:lnTo>
                  <a:pt x="306717" y="377558"/>
                </a:lnTo>
                <a:lnTo>
                  <a:pt x="304228" y="369925"/>
                </a:lnTo>
                <a:lnTo>
                  <a:pt x="303479" y="360235"/>
                </a:lnTo>
                <a:lnTo>
                  <a:pt x="303479" y="290969"/>
                </a:lnTo>
                <a:lnTo>
                  <a:pt x="304228" y="282829"/>
                </a:lnTo>
                <a:lnTo>
                  <a:pt x="306717" y="275018"/>
                </a:lnTo>
                <a:lnTo>
                  <a:pt x="311302" y="267893"/>
                </a:lnTo>
                <a:lnTo>
                  <a:pt x="318312" y="261797"/>
                </a:lnTo>
                <a:lnTo>
                  <a:pt x="323989" y="256451"/>
                </a:lnTo>
                <a:lnTo>
                  <a:pt x="330365" y="251777"/>
                </a:lnTo>
                <a:lnTo>
                  <a:pt x="338137" y="248475"/>
                </a:lnTo>
                <a:lnTo>
                  <a:pt x="347992" y="247218"/>
                </a:lnTo>
                <a:lnTo>
                  <a:pt x="408533" y="247218"/>
                </a:lnTo>
                <a:lnTo>
                  <a:pt x="408533" y="228993"/>
                </a:lnTo>
                <a:lnTo>
                  <a:pt x="347992" y="228993"/>
                </a:lnTo>
                <a:lnTo>
                  <a:pt x="334772" y="230301"/>
                </a:lnTo>
                <a:lnTo>
                  <a:pt x="293738" y="256108"/>
                </a:lnTo>
                <a:lnTo>
                  <a:pt x="281216" y="290969"/>
                </a:lnTo>
                <a:lnTo>
                  <a:pt x="281216" y="360235"/>
                </a:lnTo>
                <a:lnTo>
                  <a:pt x="282549" y="373227"/>
                </a:lnTo>
                <a:lnTo>
                  <a:pt x="286321" y="384848"/>
                </a:lnTo>
                <a:lnTo>
                  <a:pt x="292176" y="395109"/>
                </a:lnTo>
                <a:lnTo>
                  <a:pt x="299770" y="403987"/>
                </a:lnTo>
                <a:lnTo>
                  <a:pt x="303479" y="403987"/>
                </a:lnTo>
                <a:lnTo>
                  <a:pt x="303479" y="407631"/>
                </a:lnTo>
                <a:lnTo>
                  <a:pt x="312521" y="415099"/>
                </a:lnTo>
                <a:lnTo>
                  <a:pt x="322948" y="420852"/>
                </a:lnTo>
                <a:lnTo>
                  <a:pt x="334772" y="424561"/>
                </a:lnTo>
                <a:lnTo>
                  <a:pt x="347992" y="425869"/>
                </a:lnTo>
                <a:lnTo>
                  <a:pt x="408533" y="425869"/>
                </a:lnTo>
                <a:lnTo>
                  <a:pt x="408533" y="429018"/>
                </a:lnTo>
                <a:lnTo>
                  <a:pt x="408533" y="575183"/>
                </a:lnTo>
                <a:lnTo>
                  <a:pt x="408533" y="575792"/>
                </a:lnTo>
                <a:lnTo>
                  <a:pt x="284835" y="575792"/>
                </a:lnTo>
                <a:lnTo>
                  <a:pt x="284835" y="579602"/>
                </a:lnTo>
                <a:lnTo>
                  <a:pt x="281216" y="579602"/>
                </a:lnTo>
                <a:lnTo>
                  <a:pt x="281216" y="593572"/>
                </a:lnTo>
                <a:lnTo>
                  <a:pt x="284988" y="593572"/>
                </a:lnTo>
                <a:lnTo>
                  <a:pt x="284988" y="603732"/>
                </a:lnTo>
                <a:lnTo>
                  <a:pt x="408546" y="603732"/>
                </a:lnTo>
                <a:lnTo>
                  <a:pt x="408546" y="676770"/>
                </a:lnTo>
                <a:lnTo>
                  <a:pt x="413207" y="680427"/>
                </a:lnTo>
                <a:lnTo>
                  <a:pt x="427164" y="680427"/>
                </a:lnTo>
                <a:lnTo>
                  <a:pt x="436473" y="676770"/>
                </a:lnTo>
                <a:lnTo>
                  <a:pt x="436473" y="600049"/>
                </a:lnTo>
                <a:lnTo>
                  <a:pt x="496785" y="600049"/>
                </a:lnTo>
                <a:lnTo>
                  <a:pt x="541197" y="581926"/>
                </a:lnTo>
                <a:lnTo>
                  <a:pt x="559701" y="538454"/>
                </a:lnTo>
                <a:lnTo>
                  <a:pt x="559701" y="466001"/>
                </a:lnTo>
                <a:close/>
              </a:path>
              <a:path w="842645" h="825500">
                <a:moveTo>
                  <a:pt x="746010" y="414489"/>
                </a:moveTo>
                <a:lnTo>
                  <a:pt x="744029" y="382346"/>
                </a:lnTo>
                <a:lnTo>
                  <a:pt x="738593" y="351231"/>
                </a:lnTo>
                <a:lnTo>
                  <a:pt x="730351" y="320789"/>
                </a:lnTo>
                <a:lnTo>
                  <a:pt x="723734" y="301510"/>
                </a:lnTo>
                <a:lnTo>
                  <a:pt x="723734" y="414489"/>
                </a:lnTo>
                <a:lnTo>
                  <a:pt x="722350" y="443890"/>
                </a:lnTo>
                <a:lnTo>
                  <a:pt x="711212" y="499973"/>
                </a:lnTo>
                <a:lnTo>
                  <a:pt x="688962" y="553910"/>
                </a:lnTo>
                <a:lnTo>
                  <a:pt x="655574" y="601573"/>
                </a:lnTo>
                <a:lnTo>
                  <a:pt x="613892" y="642480"/>
                </a:lnTo>
                <a:lnTo>
                  <a:pt x="565315" y="675233"/>
                </a:lnTo>
                <a:lnTo>
                  <a:pt x="510349" y="697077"/>
                </a:lnTo>
                <a:lnTo>
                  <a:pt x="453186" y="707999"/>
                </a:lnTo>
                <a:lnTo>
                  <a:pt x="423214" y="709358"/>
                </a:lnTo>
                <a:lnTo>
                  <a:pt x="392722" y="707999"/>
                </a:lnTo>
                <a:lnTo>
                  <a:pt x="334530" y="697077"/>
                </a:lnTo>
                <a:lnTo>
                  <a:pt x="281076" y="675233"/>
                </a:lnTo>
                <a:lnTo>
                  <a:pt x="230987" y="642480"/>
                </a:lnTo>
                <a:lnTo>
                  <a:pt x="189306" y="601573"/>
                </a:lnTo>
                <a:lnTo>
                  <a:pt x="157429" y="553910"/>
                </a:lnTo>
                <a:lnTo>
                  <a:pt x="134645" y="499973"/>
                </a:lnTo>
                <a:lnTo>
                  <a:pt x="120967" y="443890"/>
                </a:lnTo>
                <a:lnTo>
                  <a:pt x="118999" y="414489"/>
                </a:lnTo>
                <a:lnTo>
                  <a:pt x="120967" y="384556"/>
                </a:lnTo>
                <a:lnTo>
                  <a:pt x="134645" y="327456"/>
                </a:lnTo>
                <a:lnTo>
                  <a:pt x="157429" y="275005"/>
                </a:lnTo>
                <a:lnTo>
                  <a:pt x="189306" y="225856"/>
                </a:lnTo>
                <a:lnTo>
                  <a:pt x="230987" y="184962"/>
                </a:lnTo>
                <a:lnTo>
                  <a:pt x="281076" y="153657"/>
                </a:lnTo>
                <a:lnTo>
                  <a:pt x="334530" y="131305"/>
                </a:lnTo>
                <a:lnTo>
                  <a:pt x="392722" y="117894"/>
                </a:lnTo>
                <a:lnTo>
                  <a:pt x="423214" y="115963"/>
                </a:lnTo>
                <a:lnTo>
                  <a:pt x="453186" y="117894"/>
                </a:lnTo>
                <a:lnTo>
                  <a:pt x="510349" y="131305"/>
                </a:lnTo>
                <a:lnTo>
                  <a:pt x="565315" y="153657"/>
                </a:lnTo>
                <a:lnTo>
                  <a:pt x="613892" y="184962"/>
                </a:lnTo>
                <a:lnTo>
                  <a:pt x="655574" y="225856"/>
                </a:lnTo>
                <a:lnTo>
                  <a:pt x="688962" y="275005"/>
                </a:lnTo>
                <a:lnTo>
                  <a:pt x="711212" y="327456"/>
                </a:lnTo>
                <a:lnTo>
                  <a:pt x="722350" y="384556"/>
                </a:lnTo>
                <a:lnTo>
                  <a:pt x="723734" y="414489"/>
                </a:lnTo>
                <a:lnTo>
                  <a:pt x="723734" y="301510"/>
                </a:lnTo>
                <a:lnTo>
                  <a:pt x="706920" y="263512"/>
                </a:lnTo>
                <a:lnTo>
                  <a:pt x="670979" y="211848"/>
                </a:lnTo>
                <a:lnTo>
                  <a:pt x="626516" y="168224"/>
                </a:lnTo>
                <a:lnTo>
                  <a:pt x="574916" y="133985"/>
                </a:lnTo>
                <a:lnTo>
                  <a:pt x="534797" y="115963"/>
                </a:lnTo>
                <a:lnTo>
                  <a:pt x="487222" y="103212"/>
                </a:lnTo>
                <a:lnTo>
                  <a:pt x="423214" y="97751"/>
                </a:lnTo>
                <a:lnTo>
                  <a:pt x="390525" y="99123"/>
                </a:lnTo>
                <a:lnTo>
                  <a:pt x="329298" y="110045"/>
                </a:lnTo>
                <a:lnTo>
                  <a:pt x="270929" y="133985"/>
                </a:lnTo>
                <a:lnTo>
                  <a:pt x="216700" y="168287"/>
                </a:lnTo>
                <a:lnTo>
                  <a:pt x="172250" y="211848"/>
                </a:lnTo>
                <a:lnTo>
                  <a:pt x="137363" y="263512"/>
                </a:lnTo>
                <a:lnTo>
                  <a:pt x="112953" y="320789"/>
                </a:lnTo>
                <a:lnTo>
                  <a:pt x="101828" y="382346"/>
                </a:lnTo>
                <a:lnTo>
                  <a:pt x="100431" y="414489"/>
                </a:lnTo>
                <a:lnTo>
                  <a:pt x="101828" y="445020"/>
                </a:lnTo>
                <a:lnTo>
                  <a:pt x="112953" y="506107"/>
                </a:lnTo>
                <a:lnTo>
                  <a:pt x="137363" y="563333"/>
                </a:lnTo>
                <a:lnTo>
                  <a:pt x="172250" y="613968"/>
                </a:lnTo>
                <a:lnTo>
                  <a:pt x="216776" y="657593"/>
                </a:lnTo>
                <a:lnTo>
                  <a:pt x="270929" y="692861"/>
                </a:lnTo>
                <a:lnTo>
                  <a:pt x="329298" y="715860"/>
                </a:lnTo>
                <a:lnTo>
                  <a:pt x="390525" y="729284"/>
                </a:lnTo>
                <a:lnTo>
                  <a:pt x="423214" y="731215"/>
                </a:lnTo>
                <a:lnTo>
                  <a:pt x="455917" y="729284"/>
                </a:lnTo>
                <a:lnTo>
                  <a:pt x="487222" y="723938"/>
                </a:lnTo>
                <a:lnTo>
                  <a:pt x="517131" y="715860"/>
                </a:lnTo>
                <a:lnTo>
                  <a:pt x="535406" y="709358"/>
                </a:lnTo>
                <a:lnTo>
                  <a:pt x="545642" y="705726"/>
                </a:lnTo>
                <a:lnTo>
                  <a:pt x="601764" y="676592"/>
                </a:lnTo>
                <a:lnTo>
                  <a:pt x="649528" y="636549"/>
                </a:lnTo>
                <a:lnTo>
                  <a:pt x="690333" y="589673"/>
                </a:lnTo>
                <a:lnTo>
                  <a:pt x="720026" y="534606"/>
                </a:lnTo>
                <a:lnTo>
                  <a:pt x="738593" y="475907"/>
                </a:lnTo>
                <a:lnTo>
                  <a:pt x="744029" y="445020"/>
                </a:lnTo>
                <a:lnTo>
                  <a:pt x="746010" y="414489"/>
                </a:lnTo>
                <a:close/>
              </a:path>
              <a:path w="842645" h="825500">
                <a:moveTo>
                  <a:pt x="842175" y="414324"/>
                </a:moveTo>
                <a:lnTo>
                  <a:pt x="839292" y="365417"/>
                </a:lnTo>
                <a:lnTo>
                  <a:pt x="830884" y="318528"/>
                </a:lnTo>
                <a:lnTo>
                  <a:pt x="819912" y="282359"/>
                </a:lnTo>
                <a:lnTo>
                  <a:pt x="819912" y="414324"/>
                </a:lnTo>
                <a:lnTo>
                  <a:pt x="816292" y="466331"/>
                </a:lnTo>
                <a:lnTo>
                  <a:pt x="805764" y="516610"/>
                </a:lnTo>
                <a:lnTo>
                  <a:pt x="788835" y="564680"/>
                </a:lnTo>
                <a:lnTo>
                  <a:pt x="766038" y="610019"/>
                </a:lnTo>
                <a:lnTo>
                  <a:pt x="737895" y="652132"/>
                </a:lnTo>
                <a:lnTo>
                  <a:pt x="704888" y="690511"/>
                </a:lnTo>
                <a:lnTo>
                  <a:pt x="665975" y="722833"/>
                </a:lnTo>
                <a:lnTo>
                  <a:pt x="623557" y="750404"/>
                </a:lnTo>
                <a:lnTo>
                  <a:pt x="577837" y="772731"/>
                </a:lnTo>
                <a:lnTo>
                  <a:pt x="529018" y="789317"/>
                </a:lnTo>
                <a:lnTo>
                  <a:pt x="477329" y="799630"/>
                </a:lnTo>
                <a:lnTo>
                  <a:pt x="422960" y="803173"/>
                </a:lnTo>
                <a:lnTo>
                  <a:pt x="368312" y="799630"/>
                </a:lnTo>
                <a:lnTo>
                  <a:pt x="316052" y="789317"/>
                </a:lnTo>
                <a:lnTo>
                  <a:pt x="266661" y="772731"/>
                </a:lnTo>
                <a:lnTo>
                  <a:pt x="220687" y="750404"/>
                </a:lnTo>
                <a:lnTo>
                  <a:pt x="178625" y="722833"/>
                </a:lnTo>
                <a:lnTo>
                  <a:pt x="140982" y="690511"/>
                </a:lnTo>
                <a:lnTo>
                  <a:pt x="106426" y="652132"/>
                </a:lnTo>
                <a:lnTo>
                  <a:pt x="77228" y="610019"/>
                </a:lnTo>
                <a:lnTo>
                  <a:pt x="53797" y="564680"/>
                </a:lnTo>
                <a:lnTo>
                  <a:pt x="36550" y="516610"/>
                </a:lnTo>
                <a:lnTo>
                  <a:pt x="25908" y="466331"/>
                </a:lnTo>
                <a:lnTo>
                  <a:pt x="22263" y="414324"/>
                </a:lnTo>
                <a:lnTo>
                  <a:pt x="25908" y="360794"/>
                </a:lnTo>
                <a:lnTo>
                  <a:pt x="36550" y="309600"/>
                </a:lnTo>
                <a:lnTo>
                  <a:pt x="53797" y="261226"/>
                </a:lnTo>
                <a:lnTo>
                  <a:pt x="77228" y="216179"/>
                </a:lnTo>
                <a:lnTo>
                  <a:pt x="106426" y="174967"/>
                </a:lnTo>
                <a:lnTo>
                  <a:pt x="140982" y="138112"/>
                </a:lnTo>
                <a:lnTo>
                  <a:pt x="178625" y="104254"/>
                </a:lnTo>
                <a:lnTo>
                  <a:pt x="220687" y="75653"/>
                </a:lnTo>
                <a:lnTo>
                  <a:pt x="266661" y="52705"/>
                </a:lnTo>
                <a:lnTo>
                  <a:pt x="316052" y="35801"/>
                </a:lnTo>
                <a:lnTo>
                  <a:pt x="368312" y="25374"/>
                </a:lnTo>
                <a:lnTo>
                  <a:pt x="422960" y="21805"/>
                </a:lnTo>
                <a:lnTo>
                  <a:pt x="477329" y="25374"/>
                </a:lnTo>
                <a:lnTo>
                  <a:pt x="529018" y="35801"/>
                </a:lnTo>
                <a:lnTo>
                  <a:pt x="577837" y="52705"/>
                </a:lnTo>
                <a:lnTo>
                  <a:pt x="623557" y="75653"/>
                </a:lnTo>
                <a:lnTo>
                  <a:pt x="665975" y="104254"/>
                </a:lnTo>
                <a:lnTo>
                  <a:pt x="704888" y="138112"/>
                </a:lnTo>
                <a:lnTo>
                  <a:pt x="737895" y="174967"/>
                </a:lnTo>
                <a:lnTo>
                  <a:pt x="766038" y="216179"/>
                </a:lnTo>
                <a:lnTo>
                  <a:pt x="788835" y="261226"/>
                </a:lnTo>
                <a:lnTo>
                  <a:pt x="805764" y="309600"/>
                </a:lnTo>
                <a:lnTo>
                  <a:pt x="816292" y="360794"/>
                </a:lnTo>
                <a:lnTo>
                  <a:pt x="819912" y="414324"/>
                </a:lnTo>
                <a:lnTo>
                  <a:pt x="819912" y="282359"/>
                </a:lnTo>
                <a:lnTo>
                  <a:pt x="799084" y="231889"/>
                </a:lnTo>
                <a:lnTo>
                  <a:pt x="776465" y="192646"/>
                </a:lnTo>
                <a:lnTo>
                  <a:pt x="749896" y="156438"/>
                </a:lnTo>
                <a:lnTo>
                  <a:pt x="719747" y="123558"/>
                </a:lnTo>
                <a:lnTo>
                  <a:pt x="684809" y="92684"/>
                </a:lnTo>
                <a:lnTo>
                  <a:pt x="646950" y="65684"/>
                </a:lnTo>
                <a:lnTo>
                  <a:pt x="606437" y="42887"/>
                </a:lnTo>
                <a:lnTo>
                  <a:pt x="563511" y="24599"/>
                </a:lnTo>
                <a:lnTo>
                  <a:pt x="518452" y="11150"/>
                </a:lnTo>
                <a:lnTo>
                  <a:pt x="471512" y="2832"/>
                </a:lnTo>
                <a:lnTo>
                  <a:pt x="422960" y="0"/>
                </a:lnTo>
                <a:lnTo>
                  <a:pt x="373024" y="2832"/>
                </a:lnTo>
                <a:lnTo>
                  <a:pt x="325170" y="11150"/>
                </a:lnTo>
                <a:lnTo>
                  <a:pt x="279654" y="24599"/>
                </a:lnTo>
                <a:lnTo>
                  <a:pt x="236728" y="42887"/>
                </a:lnTo>
                <a:lnTo>
                  <a:pt x="196659" y="65684"/>
                </a:lnTo>
                <a:lnTo>
                  <a:pt x="159702" y="92684"/>
                </a:lnTo>
                <a:lnTo>
                  <a:pt x="126136" y="123558"/>
                </a:lnTo>
                <a:lnTo>
                  <a:pt x="94615" y="156438"/>
                </a:lnTo>
                <a:lnTo>
                  <a:pt x="67056" y="192646"/>
                </a:lnTo>
                <a:lnTo>
                  <a:pt x="43789" y="231889"/>
                </a:lnTo>
                <a:lnTo>
                  <a:pt x="25120" y="273939"/>
                </a:lnTo>
                <a:lnTo>
                  <a:pt x="11379" y="318528"/>
                </a:lnTo>
                <a:lnTo>
                  <a:pt x="2895" y="365417"/>
                </a:lnTo>
                <a:lnTo>
                  <a:pt x="0" y="414324"/>
                </a:lnTo>
                <a:lnTo>
                  <a:pt x="2895" y="461886"/>
                </a:lnTo>
                <a:lnTo>
                  <a:pt x="11379" y="507873"/>
                </a:lnTo>
                <a:lnTo>
                  <a:pt x="25120" y="552018"/>
                </a:lnTo>
                <a:lnTo>
                  <a:pt x="43789" y="594055"/>
                </a:lnTo>
                <a:lnTo>
                  <a:pt x="67056" y="633755"/>
                </a:lnTo>
                <a:lnTo>
                  <a:pt x="94615" y="670839"/>
                </a:lnTo>
                <a:lnTo>
                  <a:pt x="126136" y="705053"/>
                </a:lnTo>
                <a:lnTo>
                  <a:pt x="159702" y="734593"/>
                </a:lnTo>
                <a:lnTo>
                  <a:pt x="196659" y="760615"/>
                </a:lnTo>
                <a:lnTo>
                  <a:pt x="236728" y="782777"/>
                </a:lnTo>
                <a:lnTo>
                  <a:pt x="279654" y="800671"/>
                </a:lnTo>
                <a:lnTo>
                  <a:pt x="325170" y="813930"/>
                </a:lnTo>
                <a:lnTo>
                  <a:pt x="373024" y="822159"/>
                </a:lnTo>
                <a:lnTo>
                  <a:pt x="422960" y="824992"/>
                </a:lnTo>
                <a:lnTo>
                  <a:pt x="471512" y="822159"/>
                </a:lnTo>
                <a:lnTo>
                  <a:pt x="518452" y="813930"/>
                </a:lnTo>
                <a:lnTo>
                  <a:pt x="554990" y="803173"/>
                </a:lnTo>
                <a:lnTo>
                  <a:pt x="563511" y="800671"/>
                </a:lnTo>
                <a:lnTo>
                  <a:pt x="606437" y="782777"/>
                </a:lnTo>
                <a:lnTo>
                  <a:pt x="646950" y="760615"/>
                </a:lnTo>
                <a:lnTo>
                  <a:pt x="684809" y="734593"/>
                </a:lnTo>
                <a:lnTo>
                  <a:pt x="719747" y="705053"/>
                </a:lnTo>
                <a:lnTo>
                  <a:pt x="749896" y="670839"/>
                </a:lnTo>
                <a:lnTo>
                  <a:pt x="776465" y="633755"/>
                </a:lnTo>
                <a:lnTo>
                  <a:pt x="799084" y="594055"/>
                </a:lnTo>
                <a:lnTo>
                  <a:pt x="817359" y="552018"/>
                </a:lnTo>
                <a:lnTo>
                  <a:pt x="830884" y="507873"/>
                </a:lnTo>
                <a:lnTo>
                  <a:pt x="839292" y="461886"/>
                </a:lnTo>
                <a:lnTo>
                  <a:pt x="842175" y="4143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3817508" y="1924838"/>
            <a:ext cx="2901950" cy="7788909"/>
            <a:chOff x="3817508" y="1924838"/>
            <a:chExt cx="2901950" cy="7788909"/>
          </a:xfrm>
        </p:grpSpPr>
        <p:sp>
          <p:nvSpPr>
            <p:cNvPr id="13" name="object 13"/>
            <p:cNvSpPr/>
            <p:nvPr/>
          </p:nvSpPr>
          <p:spPr>
            <a:xfrm>
              <a:off x="3848941" y="1961519"/>
              <a:ext cx="2839085" cy="7720965"/>
            </a:xfrm>
            <a:custGeom>
              <a:avLst/>
              <a:gdLst/>
              <a:ahLst/>
              <a:cxnLst/>
              <a:rect l="l" t="t" r="r" b="b"/>
              <a:pathLst>
                <a:path w="2839084" h="7720965">
                  <a:moveTo>
                    <a:pt x="0" y="0"/>
                  </a:moveTo>
                  <a:lnTo>
                    <a:pt x="2838846" y="0"/>
                  </a:lnTo>
                  <a:lnTo>
                    <a:pt x="2838846" y="7720423"/>
                  </a:lnTo>
                  <a:lnTo>
                    <a:pt x="0" y="7720423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E2E6E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32361" y="4704314"/>
              <a:ext cx="1444934" cy="44644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93998" y="6174086"/>
              <a:ext cx="1548754" cy="47391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68325" y="8739734"/>
              <a:ext cx="2000094" cy="36945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835955" y="1935316"/>
              <a:ext cx="2865120" cy="2199640"/>
            </a:xfrm>
            <a:custGeom>
              <a:avLst/>
              <a:gdLst/>
              <a:ahLst/>
              <a:cxnLst/>
              <a:rect l="l" t="t" r="r" b="b"/>
              <a:pathLst>
                <a:path w="2865120" h="2199640">
                  <a:moveTo>
                    <a:pt x="2864570" y="0"/>
                  </a:moveTo>
                  <a:lnTo>
                    <a:pt x="0" y="0"/>
                  </a:lnTo>
                  <a:lnTo>
                    <a:pt x="0" y="2199051"/>
                  </a:lnTo>
                  <a:lnTo>
                    <a:pt x="2864570" y="2199051"/>
                  </a:lnTo>
                  <a:lnTo>
                    <a:pt x="2864570" y="0"/>
                  </a:lnTo>
                  <a:close/>
                </a:path>
              </a:pathLst>
            </a:custGeom>
            <a:solidFill>
              <a:srgbClr val="01A0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835955" y="1935316"/>
              <a:ext cx="2865120" cy="2199640"/>
            </a:xfrm>
            <a:custGeom>
              <a:avLst/>
              <a:gdLst/>
              <a:ahLst/>
              <a:cxnLst/>
              <a:rect l="l" t="t" r="r" b="b"/>
              <a:pathLst>
                <a:path w="2865120" h="2199640">
                  <a:moveTo>
                    <a:pt x="0" y="0"/>
                  </a:moveTo>
                  <a:lnTo>
                    <a:pt x="2864570" y="0"/>
                  </a:lnTo>
                  <a:lnTo>
                    <a:pt x="2864570" y="2199051"/>
                  </a:lnTo>
                  <a:lnTo>
                    <a:pt x="0" y="2199051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1A08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880354" y="3222803"/>
            <a:ext cx="2776220" cy="71247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758190" marR="703580" indent="-52705">
              <a:lnSpc>
                <a:spcPts val="2640"/>
              </a:lnSpc>
              <a:spcBef>
                <a:spcPts val="295"/>
              </a:spcBef>
            </a:pPr>
            <a:r>
              <a:rPr sz="2300" spc="-50" dirty="0">
                <a:solidFill>
                  <a:srgbClr val="FFFFFF"/>
                </a:solidFill>
                <a:latin typeface="Arial"/>
                <a:cs typeface="Arial"/>
              </a:rPr>
              <a:t>Healthcare  </a:t>
            </a:r>
            <a:r>
              <a:rPr sz="2300" spc="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300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50" dirty="0">
                <a:solidFill>
                  <a:srgbClr val="FFFFFF"/>
                </a:solidFill>
                <a:latin typeface="Arial"/>
                <a:cs typeface="Arial"/>
              </a:rPr>
              <a:t>Science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316018" y="2329720"/>
            <a:ext cx="1925955" cy="5697220"/>
            <a:chOff x="4316018" y="2329720"/>
            <a:chExt cx="1925955" cy="5697220"/>
          </a:xfrm>
        </p:grpSpPr>
        <p:sp>
          <p:nvSpPr>
            <p:cNvPr id="21" name="object 21"/>
            <p:cNvSpPr/>
            <p:nvPr/>
          </p:nvSpPr>
          <p:spPr>
            <a:xfrm>
              <a:off x="4845342" y="2329732"/>
              <a:ext cx="846455" cy="623570"/>
            </a:xfrm>
            <a:custGeom>
              <a:avLst/>
              <a:gdLst/>
              <a:ahLst/>
              <a:cxnLst/>
              <a:rect l="l" t="t" r="r" b="b"/>
              <a:pathLst>
                <a:path w="846454" h="623569">
                  <a:moveTo>
                    <a:pt x="622312" y="286105"/>
                  </a:moveTo>
                  <a:lnTo>
                    <a:pt x="617550" y="281482"/>
                  </a:lnTo>
                  <a:lnTo>
                    <a:pt x="603262" y="281482"/>
                  </a:lnTo>
                  <a:lnTo>
                    <a:pt x="603262" y="299999"/>
                  </a:lnTo>
                  <a:lnTo>
                    <a:pt x="603262" y="407568"/>
                  </a:lnTo>
                  <a:lnTo>
                    <a:pt x="483082" y="407568"/>
                  </a:lnTo>
                  <a:lnTo>
                    <a:pt x="478320" y="412191"/>
                  </a:lnTo>
                  <a:lnTo>
                    <a:pt x="478320" y="529031"/>
                  </a:lnTo>
                  <a:lnTo>
                    <a:pt x="367652" y="529031"/>
                  </a:lnTo>
                  <a:lnTo>
                    <a:pt x="367652" y="412191"/>
                  </a:lnTo>
                  <a:lnTo>
                    <a:pt x="362889" y="407568"/>
                  </a:lnTo>
                  <a:lnTo>
                    <a:pt x="242709" y="407568"/>
                  </a:lnTo>
                  <a:lnTo>
                    <a:pt x="242709" y="299999"/>
                  </a:lnTo>
                  <a:lnTo>
                    <a:pt x="362889" y="299999"/>
                  </a:lnTo>
                  <a:lnTo>
                    <a:pt x="367652" y="295363"/>
                  </a:lnTo>
                  <a:lnTo>
                    <a:pt x="367652" y="178536"/>
                  </a:lnTo>
                  <a:lnTo>
                    <a:pt x="478320" y="178536"/>
                  </a:lnTo>
                  <a:lnTo>
                    <a:pt x="478320" y="295363"/>
                  </a:lnTo>
                  <a:lnTo>
                    <a:pt x="483082" y="299999"/>
                  </a:lnTo>
                  <a:lnTo>
                    <a:pt x="603262" y="299999"/>
                  </a:lnTo>
                  <a:lnTo>
                    <a:pt x="603262" y="281482"/>
                  </a:lnTo>
                  <a:lnTo>
                    <a:pt x="497370" y="281482"/>
                  </a:lnTo>
                  <a:lnTo>
                    <a:pt x="497370" y="178536"/>
                  </a:lnTo>
                  <a:lnTo>
                    <a:pt x="497370" y="164655"/>
                  </a:lnTo>
                  <a:lnTo>
                    <a:pt x="492607" y="160020"/>
                  </a:lnTo>
                  <a:lnTo>
                    <a:pt x="353364" y="160020"/>
                  </a:lnTo>
                  <a:lnTo>
                    <a:pt x="348615" y="164655"/>
                  </a:lnTo>
                  <a:lnTo>
                    <a:pt x="348615" y="281482"/>
                  </a:lnTo>
                  <a:lnTo>
                    <a:pt x="228422" y="281482"/>
                  </a:lnTo>
                  <a:lnTo>
                    <a:pt x="223659" y="286105"/>
                  </a:lnTo>
                  <a:lnTo>
                    <a:pt x="223659" y="422605"/>
                  </a:lnTo>
                  <a:lnTo>
                    <a:pt x="228422" y="426085"/>
                  </a:lnTo>
                  <a:lnTo>
                    <a:pt x="348615" y="426085"/>
                  </a:lnTo>
                  <a:lnTo>
                    <a:pt x="348615" y="542912"/>
                  </a:lnTo>
                  <a:lnTo>
                    <a:pt x="353364" y="547547"/>
                  </a:lnTo>
                  <a:lnTo>
                    <a:pt x="492607" y="547547"/>
                  </a:lnTo>
                  <a:lnTo>
                    <a:pt x="497370" y="542912"/>
                  </a:lnTo>
                  <a:lnTo>
                    <a:pt x="497370" y="529031"/>
                  </a:lnTo>
                  <a:lnTo>
                    <a:pt x="497370" y="426085"/>
                  </a:lnTo>
                  <a:lnTo>
                    <a:pt x="617550" y="426085"/>
                  </a:lnTo>
                  <a:lnTo>
                    <a:pt x="622312" y="422605"/>
                  </a:lnTo>
                  <a:lnTo>
                    <a:pt x="622312" y="286105"/>
                  </a:lnTo>
                  <a:close/>
                </a:path>
                <a:path w="846454" h="623569">
                  <a:moveTo>
                    <a:pt x="846099" y="135509"/>
                  </a:moveTo>
                  <a:lnTo>
                    <a:pt x="845019" y="124650"/>
                  </a:lnTo>
                  <a:lnTo>
                    <a:pt x="841921" y="114668"/>
                  </a:lnTo>
                  <a:lnTo>
                    <a:pt x="837057" y="105549"/>
                  </a:lnTo>
                  <a:lnTo>
                    <a:pt x="832434" y="99618"/>
                  </a:lnTo>
                  <a:lnTo>
                    <a:pt x="830618" y="97282"/>
                  </a:lnTo>
                  <a:lnTo>
                    <a:pt x="828230" y="95516"/>
                  </a:lnTo>
                  <a:lnTo>
                    <a:pt x="828230" y="135509"/>
                  </a:lnTo>
                  <a:lnTo>
                    <a:pt x="828230" y="568769"/>
                  </a:lnTo>
                  <a:lnTo>
                    <a:pt x="805014" y="602068"/>
                  </a:lnTo>
                  <a:lnTo>
                    <a:pt x="790155" y="604685"/>
                  </a:lnTo>
                  <a:lnTo>
                    <a:pt x="55930" y="604685"/>
                  </a:lnTo>
                  <a:lnTo>
                    <a:pt x="21120" y="582371"/>
                  </a:lnTo>
                  <a:lnTo>
                    <a:pt x="17856" y="568769"/>
                  </a:lnTo>
                  <a:lnTo>
                    <a:pt x="17856" y="135509"/>
                  </a:lnTo>
                  <a:lnTo>
                    <a:pt x="41046" y="102222"/>
                  </a:lnTo>
                  <a:lnTo>
                    <a:pt x="55930" y="99618"/>
                  </a:lnTo>
                  <a:lnTo>
                    <a:pt x="790155" y="99618"/>
                  </a:lnTo>
                  <a:lnTo>
                    <a:pt x="824966" y="121907"/>
                  </a:lnTo>
                  <a:lnTo>
                    <a:pt x="828230" y="135509"/>
                  </a:lnTo>
                  <a:lnTo>
                    <a:pt x="828230" y="95516"/>
                  </a:lnTo>
                  <a:lnTo>
                    <a:pt x="821944" y="90843"/>
                  </a:lnTo>
                  <a:lnTo>
                    <a:pt x="812165" y="85699"/>
                  </a:lnTo>
                  <a:lnTo>
                    <a:pt x="801497" y="82296"/>
                  </a:lnTo>
                  <a:lnTo>
                    <a:pt x="790155" y="81064"/>
                  </a:lnTo>
                  <a:lnTo>
                    <a:pt x="570014" y="81064"/>
                  </a:lnTo>
                  <a:lnTo>
                    <a:pt x="570014" y="23164"/>
                  </a:lnTo>
                  <a:lnTo>
                    <a:pt x="567969" y="18516"/>
                  </a:lnTo>
                  <a:lnTo>
                    <a:pt x="566445" y="15049"/>
                  </a:lnTo>
                  <a:lnTo>
                    <a:pt x="554545" y="3454"/>
                  </a:lnTo>
                  <a:lnTo>
                    <a:pt x="552157" y="2476"/>
                  </a:lnTo>
                  <a:lnTo>
                    <a:pt x="552157" y="27813"/>
                  </a:lnTo>
                  <a:lnTo>
                    <a:pt x="552157" y="81064"/>
                  </a:lnTo>
                  <a:lnTo>
                    <a:pt x="293941" y="81064"/>
                  </a:lnTo>
                  <a:lnTo>
                    <a:pt x="293941" y="27813"/>
                  </a:lnTo>
                  <a:lnTo>
                    <a:pt x="296291" y="24320"/>
                  </a:lnTo>
                  <a:lnTo>
                    <a:pt x="301066" y="19672"/>
                  </a:lnTo>
                  <a:lnTo>
                    <a:pt x="304634" y="18516"/>
                  </a:lnTo>
                  <a:lnTo>
                    <a:pt x="541464" y="18516"/>
                  </a:lnTo>
                  <a:lnTo>
                    <a:pt x="545020" y="19672"/>
                  </a:lnTo>
                  <a:lnTo>
                    <a:pt x="549757" y="24320"/>
                  </a:lnTo>
                  <a:lnTo>
                    <a:pt x="552157" y="27813"/>
                  </a:lnTo>
                  <a:lnTo>
                    <a:pt x="552157" y="2476"/>
                  </a:lnTo>
                  <a:lnTo>
                    <a:pt x="546201" y="0"/>
                  </a:lnTo>
                  <a:lnTo>
                    <a:pt x="299897" y="0"/>
                  </a:lnTo>
                  <a:lnTo>
                    <a:pt x="291553" y="3454"/>
                  </a:lnTo>
                  <a:lnTo>
                    <a:pt x="285597" y="9258"/>
                  </a:lnTo>
                  <a:lnTo>
                    <a:pt x="284416" y="9258"/>
                  </a:lnTo>
                  <a:lnTo>
                    <a:pt x="279641" y="15049"/>
                  </a:lnTo>
                  <a:lnTo>
                    <a:pt x="276072" y="23164"/>
                  </a:lnTo>
                  <a:lnTo>
                    <a:pt x="276072" y="81064"/>
                  </a:lnTo>
                  <a:lnTo>
                    <a:pt x="55930" y="81064"/>
                  </a:lnTo>
                  <a:lnTo>
                    <a:pt x="16649" y="97282"/>
                  </a:lnTo>
                  <a:lnTo>
                    <a:pt x="0" y="135509"/>
                  </a:lnTo>
                  <a:lnTo>
                    <a:pt x="0" y="568769"/>
                  </a:lnTo>
                  <a:lnTo>
                    <a:pt x="16649" y="606996"/>
                  </a:lnTo>
                  <a:lnTo>
                    <a:pt x="55930" y="623214"/>
                  </a:lnTo>
                  <a:lnTo>
                    <a:pt x="790155" y="623214"/>
                  </a:lnTo>
                  <a:lnTo>
                    <a:pt x="801484" y="622147"/>
                  </a:lnTo>
                  <a:lnTo>
                    <a:pt x="812025" y="619010"/>
                  </a:lnTo>
                  <a:lnTo>
                    <a:pt x="821448" y="613918"/>
                  </a:lnTo>
                  <a:lnTo>
                    <a:pt x="829449" y="606996"/>
                  </a:lnTo>
                  <a:lnTo>
                    <a:pt x="830618" y="606996"/>
                  </a:lnTo>
                  <a:lnTo>
                    <a:pt x="832535" y="604685"/>
                  </a:lnTo>
                  <a:lnTo>
                    <a:pt x="837057" y="599236"/>
                  </a:lnTo>
                  <a:lnTo>
                    <a:pt x="841921" y="590054"/>
                  </a:lnTo>
                  <a:lnTo>
                    <a:pt x="845019" y="579793"/>
                  </a:lnTo>
                  <a:lnTo>
                    <a:pt x="846099" y="568769"/>
                  </a:lnTo>
                  <a:lnTo>
                    <a:pt x="846099" y="1355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16018" y="7381220"/>
              <a:ext cx="1925700" cy="645425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10123708" y="1924838"/>
            <a:ext cx="2901950" cy="7788909"/>
            <a:chOff x="10123708" y="1924838"/>
            <a:chExt cx="2901950" cy="7788909"/>
          </a:xfrm>
        </p:grpSpPr>
        <p:sp>
          <p:nvSpPr>
            <p:cNvPr id="24" name="object 24"/>
            <p:cNvSpPr/>
            <p:nvPr/>
          </p:nvSpPr>
          <p:spPr>
            <a:xfrm>
              <a:off x="10155140" y="1961519"/>
              <a:ext cx="2839085" cy="7720965"/>
            </a:xfrm>
            <a:custGeom>
              <a:avLst/>
              <a:gdLst/>
              <a:ahLst/>
              <a:cxnLst/>
              <a:rect l="l" t="t" r="r" b="b"/>
              <a:pathLst>
                <a:path w="2839084" h="7720965">
                  <a:moveTo>
                    <a:pt x="0" y="0"/>
                  </a:moveTo>
                  <a:lnTo>
                    <a:pt x="2838846" y="0"/>
                  </a:lnTo>
                  <a:lnTo>
                    <a:pt x="2838846" y="7720423"/>
                  </a:lnTo>
                  <a:lnTo>
                    <a:pt x="0" y="7720423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E2E6E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45171" y="4642929"/>
              <a:ext cx="783870" cy="77944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99151" y="5939800"/>
              <a:ext cx="1138036" cy="39976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01144" y="8727148"/>
              <a:ext cx="1334044" cy="39460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0142155" y="1935316"/>
              <a:ext cx="2865120" cy="2199640"/>
            </a:xfrm>
            <a:custGeom>
              <a:avLst/>
              <a:gdLst/>
              <a:ahLst/>
              <a:cxnLst/>
              <a:rect l="l" t="t" r="r" b="b"/>
              <a:pathLst>
                <a:path w="2865119" h="2199640">
                  <a:moveTo>
                    <a:pt x="2864570" y="0"/>
                  </a:moveTo>
                  <a:lnTo>
                    <a:pt x="0" y="0"/>
                  </a:lnTo>
                  <a:lnTo>
                    <a:pt x="0" y="2199051"/>
                  </a:lnTo>
                  <a:lnTo>
                    <a:pt x="2864570" y="2199051"/>
                  </a:lnTo>
                  <a:lnTo>
                    <a:pt x="2864570" y="0"/>
                  </a:lnTo>
                  <a:close/>
                </a:path>
              </a:pathLst>
            </a:custGeom>
            <a:solidFill>
              <a:srgbClr val="A7A7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142155" y="1935316"/>
              <a:ext cx="2865120" cy="2199640"/>
            </a:xfrm>
            <a:custGeom>
              <a:avLst/>
              <a:gdLst/>
              <a:ahLst/>
              <a:cxnLst/>
              <a:rect l="l" t="t" r="r" b="b"/>
              <a:pathLst>
                <a:path w="2865119" h="2199640">
                  <a:moveTo>
                    <a:pt x="0" y="0"/>
                  </a:moveTo>
                  <a:lnTo>
                    <a:pt x="2864570" y="0"/>
                  </a:lnTo>
                  <a:lnTo>
                    <a:pt x="2864570" y="2199051"/>
                  </a:lnTo>
                  <a:lnTo>
                    <a:pt x="0" y="2199051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A7A7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0186553" y="3390337"/>
            <a:ext cx="277622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0" algn="ctr">
              <a:lnSpc>
                <a:spcPct val="100000"/>
              </a:lnSpc>
              <a:spcBef>
                <a:spcPts val="105"/>
              </a:spcBef>
            </a:pPr>
            <a:r>
              <a:rPr sz="2300" spc="-100" dirty="0">
                <a:solidFill>
                  <a:srgbClr val="FFFFFF"/>
                </a:solidFill>
                <a:latin typeface="Arial"/>
                <a:cs typeface="Arial"/>
              </a:rPr>
              <a:t>Tech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0722666" y="2283534"/>
            <a:ext cx="1649730" cy="5659755"/>
            <a:chOff x="10722666" y="2283534"/>
            <a:chExt cx="1649730" cy="5659755"/>
          </a:xfrm>
        </p:grpSpPr>
        <p:sp>
          <p:nvSpPr>
            <p:cNvPr id="32" name="object 32"/>
            <p:cNvSpPr/>
            <p:nvPr/>
          </p:nvSpPr>
          <p:spPr>
            <a:xfrm>
              <a:off x="11206378" y="2283542"/>
              <a:ext cx="736600" cy="715645"/>
            </a:xfrm>
            <a:custGeom>
              <a:avLst/>
              <a:gdLst/>
              <a:ahLst/>
              <a:cxnLst/>
              <a:rect l="l" t="t" r="r" b="b"/>
              <a:pathLst>
                <a:path w="736600" h="715644">
                  <a:moveTo>
                    <a:pt x="244868" y="403466"/>
                  </a:moveTo>
                  <a:lnTo>
                    <a:pt x="242785" y="398602"/>
                  </a:lnTo>
                  <a:lnTo>
                    <a:pt x="241744" y="396163"/>
                  </a:lnTo>
                  <a:lnTo>
                    <a:pt x="230517" y="385216"/>
                  </a:lnTo>
                  <a:lnTo>
                    <a:pt x="227393" y="383819"/>
                  </a:lnTo>
                  <a:lnTo>
                    <a:pt x="227393" y="408317"/>
                  </a:lnTo>
                  <a:lnTo>
                    <a:pt x="227393" y="464324"/>
                  </a:lnTo>
                  <a:lnTo>
                    <a:pt x="226136" y="467347"/>
                  </a:lnTo>
                  <a:lnTo>
                    <a:pt x="221157" y="472224"/>
                  </a:lnTo>
                  <a:lnTo>
                    <a:pt x="218020" y="473430"/>
                  </a:lnTo>
                  <a:lnTo>
                    <a:pt x="103784" y="473430"/>
                  </a:lnTo>
                  <a:lnTo>
                    <a:pt x="100647" y="472224"/>
                  </a:lnTo>
                  <a:lnTo>
                    <a:pt x="95656" y="467347"/>
                  </a:lnTo>
                  <a:lnTo>
                    <a:pt x="94411" y="464324"/>
                  </a:lnTo>
                  <a:lnTo>
                    <a:pt x="94411" y="408317"/>
                  </a:lnTo>
                  <a:lnTo>
                    <a:pt x="95656" y="404672"/>
                  </a:lnTo>
                  <a:lnTo>
                    <a:pt x="98158" y="402856"/>
                  </a:lnTo>
                  <a:lnTo>
                    <a:pt x="100647" y="400418"/>
                  </a:lnTo>
                  <a:lnTo>
                    <a:pt x="103784" y="398602"/>
                  </a:lnTo>
                  <a:lnTo>
                    <a:pt x="218020" y="398602"/>
                  </a:lnTo>
                  <a:lnTo>
                    <a:pt x="221157" y="400418"/>
                  </a:lnTo>
                  <a:lnTo>
                    <a:pt x="223647" y="402856"/>
                  </a:lnTo>
                  <a:lnTo>
                    <a:pt x="226136" y="404672"/>
                  </a:lnTo>
                  <a:lnTo>
                    <a:pt x="227393" y="408317"/>
                  </a:lnTo>
                  <a:lnTo>
                    <a:pt x="227393" y="383819"/>
                  </a:lnTo>
                  <a:lnTo>
                    <a:pt x="222402" y="381558"/>
                  </a:lnTo>
                  <a:lnTo>
                    <a:pt x="169951" y="381558"/>
                  </a:lnTo>
                  <a:lnTo>
                    <a:pt x="169951" y="100444"/>
                  </a:lnTo>
                  <a:lnTo>
                    <a:pt x="166204" y="96799"/>
                  </a:lnTo>
                  <a:lnTo>
                    <a:pt x="156222" y="96799"/>
                  </a:lnTo>
                  <a:lnTo>
                    <a:pt x="152476" y="100444"/>
                  </a:lnTo>
                  <a:lnTo>
                    <a:pt x="152476" y="381558"/>
                  </a:lnTo>
                  <a:lnTo>
                    <a:pt x="99402" y="381558"/>
                  </a:lnTo>
                  <a:lnTo>
                    <a:pt x="91287" y="385216"/>
                  </a:lnTo>
                  <a:lnTo>
                    <a:pt x="80048" y="396163"/>
                  </a:lnTo>
                  <a:lnTo>
                    <a:pt x="76936" y="403466"/>
                  </a:lnTo>
                  <a:lnTo>
                    <a:pt x="76936" y="468579"/>
                  </a:lnTo>
                  <a:lnTo>
                    <a:pt x="80048" y="476478"/>
                  </a:lnTo>
                  <a:lnTo>
                    <a:pt x="91287" y="487426"/>
                  </a:lnTo>
                  <a:lnTo>
                    <a:pt x="99402" y="490474"/>
                  </a:lnTo>
                  <a:lnTo>
                    <a:pt x="152476" y="490474"/>
                  </a:lnTo>
                  <a:lnTo>
                    <a:pt x="152476" y="615213"/>
                  </a:lnTo>
                  <a:lnTo>
                    <a:pt x="156222" y="618858"/>
                  </a:lnTo>
                  <a:lnTo>
                    <a:pt x="166204" y="618858"/>
                  </a:lnTo>
                  <a:lnTo>
                    <a:pt x="169951" y="615213"/>
                  </a:lnTo>
                  <a:lnTo>
                    <a:pt x="169951" y="490474"/>
                  </a:lnTo>
                  <a:lnTo>
                    <a:pt x="222402" y="490474"/>
                  </a:lnTo>
                  <a:lnTo>
                    <a:pt x="230517" y="487426"/>
                  </a:lnTo>
                  <a:lnTo>
                    <a:pt x="241744" y="476478"/>
                  </a:lnTo>
                  <a:lnTo>
                    <a:pt x="242951" y="473430"/>
                  </a:lnTo>
                  <a:lnTo>
                    <a:pt x="244868" y="468579"/>
                  </a:lnTo>
                  <a:lnTo>
                    <a:pt x="244868" y="403466"/>
                  </a:lnTo>
                  <a:close/>
                </a:path>
                <a:path w="736600" h="715644">
                  <a:moveTo>
                    <a:pt x="452589" y="247688"/>
                  </a:moveTo>
                  <a:lnTo>
                    <a:pt x="435089" y="228041"/>
                  </a:lnTo>
                  <a:lnTo>
                    <a:pt x="435089" y="252564"/>
                  </a:lnTo>
                  <a:lnTo>
                    <a:pt x="435089" y="307936"/>
                  </a:lnTo>
                  <a:lnTo>
                    <a:pt x="433209" y="311594"/>
                  </a:lnTo>
                  <a:lnTo>
                    <a:pt x="431330" y="314007"/>
                  </a:lnTo>
                  <a:lnTo>
                    <a:pt x="428828" y="315849"/>
                  </a:lnTo>
                  <a:lnTo>
                    <a:pt x="425081" y="317652"/>
                  </a:lnTo>
                  <a:lnTo>
                    <a:pt x="311277" y="317652"/>
                  </a:lnTo>
                  <a:lnTo>
                    <a:pt x="308152" y="315849"/>
                  </a:lnTo>
                  <a:lnTo>
                    <a:pt x="305650" y="314007"/>
                  </a:lnTo>
                  <a:lnTo>
                    <a:pt x="303149" y="311594"/>
                  </a:lnTo>
                  <a:lnTo>
                    <a:pt x="301904" y="307936"/>
                  </a:lnTo>
                  <a:lnTo>
                    <a:pt x="301904" y="251968"/>
                  </a:lnTo>
                  <a:lnTo>
                    <a:pt x="303149" y="248920"/>
                  </a:lnTo>
                  <a:lnTo>
                    <a:pt x="308152" y="244043"/>
                  </a:lnTo>
                  <a:lnTo>
                    <a:pt x="311277" y="242824"/>
                  </a:lnTo>
                  <a:lnTo>
                    <a:pt x="425081" y="242824"/>
                  </a:lnTo>
                  <a:lnTo>
                    <a:pt x="428828" y="244043"/>
                  </a:lnTo>
                  <a:lnTo>
                    <a:pt x="431330" y="246481"/>
                  </a:lnTo>
                  <a:lnTo>
                    <a:pt x="433209" y="248920"/>
                  </a:lnTo>
                  <a:lnTo>
                    <a:pt x="435089" y="252564"/>
                  </a:lnTo>
                  <a:lnTo>
                    <a:pt x="435089" y="228041"/>
                  </a:lnTo>
                  <a:lnTo>
                    <a:pt x="430085" y="225793"/>
                  </a:lnTo>
                  <a:lnTo>
                    <a:pt x="376313" y="225793"/>
                  </a:lnTo>
                  <a:lnTo>
                    <a:pt x="376313" y="100444"/>
                  </a:lnTo>
                  <a:lnTo>
                    <a:pt x="372567" y="96799"/>
                  </a:lnTo>
                  <a:lnTo>
                    <a:pt x="362546" y="96799"/>
                  </a:lnTo>
                  <a:lnTo>
                    <a:pt x="358800" y="100444"/>
                  </a:lnTo>
                  <a:lnTo>
                    <a:pt x="358800" y="225793"/>
                  </a:lnTo>
                  <a:lnTo>
                    <a:pt x="306285" y="225793"/>
                  </a:lnTo>
                  <a:lnTo>
                    <a:pt x="298767" y="228828"/>
                  </a:lnTo>
                  <a:lnTo>
                    <a:pt x="287515" y="239788"/>
                  </a:lnTo>
                  <a:lnTo>
                    <a:pt x="283768" y="247688"/>
                  </a:lnTo>
                  <a:lnTo>
                    <a:pt x="283768" y="312801"/>
                  </a:lnTo>
                  <a:lnTo>
                    <a:pt x="287515" y="320103"/>
                  </a:lnTo>
                  <a:lnTo>
                    <a:pt x="298767" y="331050"/>
                  </a:lnTo>
                  <a:lnTo>
                    <a:pt x="306285" y="334695"/>
                  </a:lnTo>
                  <a:lnTo>
                    <a:pt x="358800" y="334695"/>
                  </a:lnTo>
                  <a:lnTo>
                    <a:pt x="358800" y="615213"/>
                  </a:lnTo>
                  <a:lnTo>
                    <a:pt x="362546" y="618858"/>
                  </a:lnTo>
                  <a:lnTo>
                    <a:pt x="372567" y="618858"/>
                  </a:lnTo>
                  <a:lnTo>
                    <a:pt x="376313" y="615213"/>
                  </a:lnTo>
                  <a:lnTo>
                    <a:pt x="376313" y="334695"/>
                  </a:lnTo>
                  <a:lnTo>
                    <a:pt x="430085" y="334695"/>
                  </a:lnTo>
                  <a:lnTo>
                    <a:pt x="438213" y="331050"/>
                  </a:lnTo>
                  <a:lnTo>
                    <a:pt x="448843" y="320700"/>
                  </a:lnTo>
                  <a:lnTo>
                    <a:pt x="450291" y="317652"/>
                  </a:lnTo>
                  <a:lnTo>
                    <a:pt x="452589" y="312801"/>
                  </a:lnTo>
                  <a:lnTo>
                    <a:pt x="452589" y="247688"/>
                  </a:lnTo>
                  <a:close/>
                </a:path>
                <a:path w="736600" h="715644">
                  <a:moveTo>
                    <a:pt x="660260" y="404063"/>
                  </a:moveTo>
                  <a:lnTo>
                    <a:pt x="658317" y="399211"/>
                  </a:lnTo>
                  <a:lnTo>
                    <a:pt x="657110" y="396163"/>
                  </a:lnTo>
                  <a:lnTo>
                    <a:pt x="645820" y="385216"/>
                  </a:lnTo>
                  <a:lnTo>
                    <a:pt x="642683" y="383959"/>
                  </a:lnTo>
                  <a:lnTo>
                    <a:pt x="642683" y="408317"/>
                  </a:lnTo>
                  <a:lnTo>
                    <a:pt x="642683" y="464312"/>
                  </a:lnTo>
                  <a:lnTo>
                    <a:pt x="641426" y="467969"/>
                  </a:lnTo>
                  <a:lnTo>
                    <a:pt x="638924" y="469785"/>
                  </a:lnTo>
                  <a:lnTo>
                    <a:pt x="636409" y="472224"/>
                  </a:lnTo>
                  <a:lnTo>
                    <a:pt x="633260" y="474040"/>
                  </a:lnTo>
                  <a:lnTo>
                    <a:pt x="518426" y="474040"/>
                  </a:lnTo>
                  <a:lnTo>
                    <a:pt x="515277" y="472224"/>
                  </a:lnTo>
                  <a:lnTo>
                    <a:pt x="512762" y="469785"/>
                  </a:lnTo>
                  <a:lnTo>
                    <a:pt x="510247" y="467969"/>
                  </a:lnTo>
                  <a:lnTo>
                    <a:pt x="509003" y="464312"/>
                  </a:lnTo>
                  <a:lnTo>
                    <a:pt x="509003" y="408317"/>
                  </a:lnTo>
                  <a:lnTo>
                    <a:pt x="510247" y="405295"/>
                  </a:lnTo>
                  <a:lnTo>
                    <a:pt x="515277" y="400418"/>
                  </a:lnTo>
                  <a:lnTo>
                    <a:pt x="518426" y="399211"/>
                  </a:lnTo>
                  <a:lnTo>
                    <a:pt x="633260" y="399211"/>
                  </a:lnTo>
                  <a:lnTo>
                    <a:pt x="636409" y="400418"/>
                  </a:lnTo>
                  <a:lnTo>
                    <a:pt x="641426" y="405295"/>
                  </a:lnTo>
                  <a:lnTo>
                    <a:pt x="642683" y="408317"/>
                  </a:lnTo>
                  <a:lnTo>
                    <a:pt x="642683" y="383959"/>
                  </a:lnTo>
                  <a:lnTo>
                    <a:pt x="638276" y="382168"/>
                  </a:lnTo>
                  <a:lnTo>
                    <a:pt x="584314" y="382168"/>
                  </a:lnTo>
                  <a:lnTo>
                    <a:pt x="584314" y="100444"/>
                  </a:lnTo>
                  <a:lnTo>
                    <a:pt x="580542" y="96799"/>
                  </a:lnTo>
                  <a:lnTo>
                    <a:pt x="570509" y="96799"/>
                  </a:lnTo>
                  <a:lnTo>
                    <a:pt x="566750" y="100444"/>
                  </a:lnTo>
                  <a:lnTo>
                    <a:pt x="566750" y="382168"/>
                  </a:lnTo>
                  <a:lnTo>
                    <a:pt x="514019" y="382168"/>
                  </a:lnTo>
                  <a:lnTo>
                    <a:pt x="505866" y="385216"/>
                  </a:lnTo>
                  <a:lnTo>
                    <a:pt x="494563" y="396163"/>
                  </a:lnTo>
                  <a:lnTo>
                    <a:pt x="491426" y="404063"/>
                  </a:lnTo>
                  <a:lnTo>
                    <a:pt x="491426" y="469176"/>
                  </a:lnTo>
                  <a:lnTo>
                    <a:pt x="494563" y="476478"/>
                  </a:lnTo>
                  <a:lnTo>
                    <a:pt x="505866" y="487426"/>
                  </a:lnTo>
                  <a:lnTo>
                    <a:pt x="514019" y="491070"/>
                  </a:lnTo>
                  <a:lnTo>
                    <a:pt x="566750" y="491070"/>
                  </a:lnTo>
                  <a:lnTo>
                    <a:pt x="567372" y="610323"/>
                  </a:lnTo>
                  <a:lnTo>
                    <a:pt x="567372" y="615213"/>
                  </a:lnTo>
                  <a:lnTo>
                    <a:pt x="571131" y="618858"/>
                  </a:lnTo>
                  <a:lnTo>
                    <a:pt x="580542" y="618858"/>
                  </a:lnTo>
                  <a:lnTo>
                    <a:pt x="584936" y="615213"/>
                  </a:lnTo>
                  <a:lnTo>
                    <a:pt x="584936" y="610323"/>
                  </a:lnTo>
                  <a:lnTo>
                    <a:pt x="584314" y="491070"/>
                  </a:lnTo>
                  <a:lnTo>
                    <a:pt x="638276" y="491070"/>
                  </a:lnTo>
                  <a:lnTo>
                    <a:pt x="645820" y="487426"/>
                  </a:lnTo>
                  <a:lnTo>
                    <a:pt x="657110" y="476478"/>
                  </a:lnTo>
                  <a:lnTo>
                    <a:pt x="658164" y="474040"/>
                  </a:lnTo>
                  <a:lnTo>
                    <a:pt x="660260" y="469176"/>
                  </a:lnTo>
                  <a:lnTo>
                    <a:pt x="660260" y="404063"/>
                  </a:lnTo>
                  <a:close/>
                </a:path>
                <a:path w="736600" h="715644">
                  <a:moveTo>
                    <a:pt x="736384" y="52311"/>
                  </a:moveTo>
                  <a:lnTo>
                    <a:pt x="735253" y="41744"/>
                  </a:lnTo>
                  <a:lnTo>
                    <a:pt x="732078" y="32016"/>
                  </a:lnTo>
                  <a:lnTo>
                    <a:pt x="727138" y="23329"/>
                  </a:lnTo>
                  <a:lnTo>
                    <a:pt x="721753" y="17030"/>
                  </a:lnTo>
                  <a:lnTo>
                    <a:pt x="720737" y="15836"/>
                  </a:lnTo>
                  <a:lnTo>
                    <a:pt x="718870" y="14287"/>
                  </a:lnTo>
                  <a:lnTo>
                    <a:pt x="718870" y="52311"/>
                  </a:lnTo>
                  <a:lnTo>
                    <a:pt x="718210" y="663841"/>
                  </a:lnTo>
                  <a:lnTo>
                    <a:pt x="696607" y="695629"/>
                  </a:lnTo>
                  <a:lnTo>
                    <a:pt x="683171" y="698525"/>
                  </a:lnTo>
                  <a:lnTo>
                    <a:pt x="53213" y="697890"/>
                  </a:lnTo>
                  <a:lnTo>
                    <a:pt x="20815" y="676757"/>
                  </a:lnTo>
                  <a:lnTo>
                    <a:pt x="18161" y="51714"/>
                  </a:lnTo>
                  <a:lnTo>
                    <a:pt x="18859" y="44653"/>
                  </a:lnTo>
                  <a:lnTo>
                    <a:pt x="46583" y="17792"/>
                  </a:lnTo>
                  <a:lnTo>
                    <a:pt x="53822" y="17030"/>
                  </a:lnTo>
                  <a:lnTo>
                    <a:pt x="683171" y="17653"/>
                  </a:lnTo>
                  <a:lnTo>
                    <a:pt x="715886" y="38798"/>
                  </a:lnTo>
                  <a:lnTo>
                    <a:pt x="718870" y="52311"/>
                  </a:lnTo>
                  <a:lnTo>
                    <a:pt x="718870" y="14287"/>
                  </a:lnTo>
                  <a:lnTo>
                    <a:pt x="683171" y="596"/>
                  </a:lnTo>
                  <a:lnTo>
                    <a:pt x="53822" y="0"/>
                  </a:lnTo>
                  <a:lnTo>
                    <a:pt x="42951" y="1092"/>
                  </a:lnTo>
                  <a:lnTo>
                    <a:pt x="9613" y="22796"/>
                  </a:lnTo>
                  <a:lnTo>
                    <a:pt x="0" y="663206"/>
                  </a:lnTo>
                  <a:lnTo>
                    <a:pt x="1117" y="673798"/>
                  </a:lnTo>
                  <a:lnTo>
                    <a:pt x="23710" y="706208"/>
                  </a:lnTo>
                  <a:lnTo>
                    <a:pt x="683171" y="715556"/>
                  </a:lnTo>
                  <a:lnTo>
                    <a:pt x="693686" y="714463"/>
                  </a:lnTo>
                  <a:lnTo>
                    <a:pt x="703516" y="711365"/>
                  </a:lnTo>
                  <a:lnTo>
                    <a:pt x="712393" y="706564"/>
                  </a:lnTo>
                  <a:lnTo>
                    <a:pt x="720090" y="700354"/>
                  </a:lnTo>
                  <a:lnTo>
                    <a:pt x="721690" y="698525"/>
                  </a:lnTo>
                  <a:lnTo>
                    <a:pt x="726757" y="692746"/>
                  </a:lnTo>
                  <a:lnTo>
                    <a:pt x="731672" y="683907"/>
                  </a:lnTo>
                  <a:lnTo>
                    <a:pt x="734695" y="674154"/>
                  </a:lnTo>
                  <a:lnTo>
                    <a:pt x="735736" y="663841"/>
                  </a:lnTo>
                  <a:lnTo>
                    <a:pt x="736384" y="523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22666" y="7282816"/>
              <a:ext cx="1649457" cy="660280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651510" y="1924838"/>
            <a:ext cx="2927985" cy="7788909"/>
            <a:chOff x="651510" y="1924838"/>
            <a:chExt cx="2927985" cy="7788909"/>
          </a:xfrm>
        </p:grpSpPr>
        <p:sp>
          <p:nvSpPr>
            <p:cNvPr id="35" name="object 35"/>
            <p:cNvSpPr/>
            <p:nvPr/>
          </p:nvSpPr>
          <p:spPr>
            <a:xfrm>
              <a:off x="682943" y="1961519"/>
              <a:ext cx="2865120" cy="7720965"/>
            </a:xfrm>
            <a:custGeom>
              <a:avLst/>
              <a:gdLst/>
              <a:ahLst/>
              <a:cxnLst/>
              <a:rect l="l" t="t" r="r" b="b"/>
              <a:pathLst>
                <a:path w="2865120" h="7720965">
                  <a:moveTo>
                    <a:pt x="0" y="0"/>
                  </a:moveTo>
                  <a:lnTo>
                    <a:pt x="2864570" y="0"/>
                  </a:lnTo>
                  <a:lnTo>
                    <a:pt x="2864570" y="7720423"/>
                  </a:lnTo>
                  <a:lnTo>
                    <a:pt x="0" y="7720423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E2E6E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85790" y="1935316"/>
              <a:ext cx="2859405" cy="2199640"/>
            </a:xfrm>
            <a:custGeom>
              <a:avLst/>
              <a:gdLst/>
              <a:ahLst/>
              <a:cxnLst/>
              <a:rect l="l" t="t" r="r" b="b"/>
              <a:pathLst>
                <a:path w="2859404" h="2199640">
                  <a:moveTo>
                    <a:pt x="2859294" y="0"/>
                  </a:moveTo>
                  <a:lnTo>
                    <a:pt x="0" y="0"/>
                  </a:lnTo>
                  <a:lnTo>
                    <a:pt x="0" y="2199051"/>
                  </a:lnTo>
                  <a:lnTo>
                    <a:pt x="2859294" y="2199051"/>
                  </a:lnTo>
                  <a:lnTo>
                    <a:pt x="2859294" y="0"/>
                  </a:lnTo>
                  <a:close/>
                </a:path>
              </a:pathLst>
            </a:custGeom>
            <a:solidFill>
              <a:srgbClr val="008E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85790" y="1935316"/>
              <a:ext cx="2859405" cy="2199640"/>
            </a:xfrm>
            <a:custGeom>
              <a:avLst/>
              <a:gdLst/>
              <a:ahLst/>
              <a:cxnLst/>
              <a:rect l="l" t="t" r="r" b="b"/>
              <a:pathLst>
                <a:path w="2859404" h="2199640">
                  <a:moveTo>
                    <a:pt x="0" y="0"/>
                  </a:moveTo>
                  <a:lnTo>
                    <a:pt x="2859294" y="0"/>
                  </a:lnTo>
                  <a:lnTo>
                    <a:pt x="2859294" y="2199051"/>
                  </a:lnTo>
                  <a:lnTo>
                    <a:pt x="0" y="2199051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08E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14355" y="3222803"/>
            <a:ext cx="2802255" cy="71247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949960" marR="715010" indent="-230504">
              <a:lnSpc>
                <a:spcPts val="2640"/>
              </a:lnSpc>
              <a:spcBef>
                <a:spcPts val="295"/>
              </a:spcBef>
            </a:pPr>
            <a:r>
              <a:rPr sz="2300" spc="-30" dirty="0">
                <a:solidFill>
                  <a:srgbClr val="FFFFFF"/>
                </a:solidFill>
                <a:latin typeface="Arial"/>
                <a:cs typeface="Arial"/>
              </a:rPr>
              <a:t>Oil</a:t>
            </a:r>
            <a:r>
              <a:rPr sz="23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3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30" dirty="0">
                <a:solidFill>
                  <a:srgbClr val="FFFFFF"/>
                </a:solidFill>
                <a:latin typeface="Arial"/>
                <a:cs typeface="Arial"/>
              </a:rPr>
              <a:t>Gas</a:t>
            </a:r>
            <a:r>
              <a:rPr sz="23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/ </a:t>
            </a:r>
            <a:r>
              <a:rPr sz="2300" spc="-6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50" dirty="0">
                <a:solidFill>
                  <a:srgbClr val="FFFFFF"/>
                </a:solidFill>
                <a:latin typeface="Arial"/>
                <a:cs typeface="Arial"/>
              </a:rPr>
              <a:t>Energy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126227" y="2249032"/>
            <a:ext cx="1978660" cy="6971665"/>
            <a:chOff x="1126227" y="2249032"/>
            <a:chExt cx="1978660" cy="6971665"/>
          </a:xfrm>
        </p:grpSpPr>
        <p:pic>
          <p:nvPicPr>
            <p:cNvPr id="40" name="object 4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26227" y="6245998"/>
              <a:ext cx="1978178" cy="14144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93376" y="8628228"/>
              <a:ext cx="1043878" cy="59246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16452" y="4885342"/>
              <a:ext cx="597729" cy="55190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78817" y="7196203"/>
              <a:ext cx="1673002" cy="623275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794794" y="2249032"/>
              <a:ext cx="641350" cy="784860"/>
            </a:xfrm>
            <a:custGeom>
              <a:avLst/>
              <a:gdLst/>
              <a:ahLst/>
              <a:cxnLst/>
              <a:rect l="l" t="t" r="r" b="b"/>
              <a:pathLst>
                <a:path w="641350" h="784860">
                  <a:moveTo>
                    <a:pt x="640996" y="720100"/>
                  </a:moveTo>
                  <a:lnTo>
                    <a:pt x="0" y="720100"/>
                  </a:lnTo>
                  <a:lnTo>
                    <a:pt x="0" y="784534"/>
                  </a:lnTo>
                  <a:lnTo>
                    <a:pt x="640996" y="784534"/>
                  </a:lnTo>
                  <a:lnTo>
                    <a:pt x="640996" y="763068"/>
                  </a:lnTo>
                  <a:lnTo>
                    <a:pt x="23057" y="763068"/>
                  </a:lnTo>
                  <a:lnTo>
                    <a:pt x="23057" y="741603"/>
                  </a:lnTo>
                  <a:lnTo>
                    <a:pt x="640996" y="741603"/>
                  </a:lnTo>
                  <a:lnTo>
                    <a:pt x="640996" y="720100"/>
                  </a:lnTo>
                  <a:close/>
                </a:path>
                <a:path w="641350" h="784860">
                  <a:moveTo>
                    <a:pt x="640996" y="741603"/>
                  </a:moveTo>
                  <a:lnTo>
                    <a:pt x="619391" y="741603"/>
                  </a:lnTo>
                  <a:lnTo>
                    <a:pt x="619391" y="763068"/>
                  </a:lnTo>
                  <a:lnTo>
                    <a:pt x="640996" y="763068"/>
                  </a:lnTo>
                  <a:lnTo>
                    <a:pt x="640996" y="741603"/>
                  </a:lnTo>
                  <a:close/>
                </a:path>
                <a:path w="641350" h="784860">
                  <a:moveTo>
                    <a:pt x="216068" y="0"/>
                  </a:moveTo>
                  <a:lnTo>
                    <a:pt x="159950" y="25387"/>
                  </a:lnTo>
                  <a:lnTo>
                    <a:pt x="122252" y="53504"/>
                  </a:lnTo>
                  <a:lnTo>
                    <a:pt x="88610" y="88875"/>
                  </a:lnTo>
                  <a:lnTo>
                    <a:pt x="60508" y="130282"/>
                  </a:lnTo>
                  <a:lnTo>
                    <a:pt x="39725" y="176219"/>
                  </a:lnTo>
                  <a:lnTo>
                    <a:pt x="27186" y="222965"/>
                  </a:lnTo>
                  <a:lnTo>
                    <a:pt x="23020" y="269180"/>
                  </a:lnTo>
                  <a:lnTo>
                    <a:pt x="27360" y="313523"/>
                  </a:lnTo>
                  <a:lnTo>
                    <a:pt x="27360" y="720100"/>
                  </a:lnTo>
                  <a:lnTo>
                    <a:pt x="48963" y="720100"/>
                  </a:lnTo>
                  <a:lnTo>
                    <a:pt x="48963" y="317809"/>
                  </a:lnTo>
                  <a:lnTo>
                    <a:pt x="78450" y="290604"/>
                  </a:lnTo>
                  <a:lnTo>
                    <a:pt x="46085" y="290604"/>
                  </a:lnTo>
                  <a:lnTo>
                    <a:pt x="45211" y="254266"/>
                  </a:lnTo>
                  <a:lnTo>
                    <a:pt x="62903" y="178880"/>
                  </a:lnTo>
                  <a:lnTo>
                    <a:pt x="80658" y="141724"/>
                  </a:lnTo>
                  <a:lnTo>
                    <a:pt x="103480" y="106388"/>
                  </a:lnTo>
                  <a:lnTo>
                    <a:pt x="130358" y="75874"/>
                  </a:lnTo>
                  <a:lnTo>
                    <a:pt x="160474" y="50726"/>
                  </a:lnTo>
                  <a:lnTo>
                    <a:pt x="193010" y="31490"/>
                  </a:lnTo>
                  <a:lnTo>
                    <a:pt x="215044" y="31490"/>
                  </a:lnTo>
                  <a:lnTo>
                    <a:pt x="216068" y="0"/>
                  </a:lnTo>
                  <a:close/>
                </a:path>
                <a:path w="641350" h="784860">
                  <a:moveTo>
                    <a:pt x="215750" y="206158"/>
                  </a:moveTo>
                  <a:lnTo>
                    <a:pt x="169982" y="206158"/>
                  </a:lnTo>
                  <a:lnTo>
                    <a:pt x="298181" y="276294"/>
                  </a:lnTo>
                  <a:lnTo>
                    <a:pt x="234793" y="717231"/>
                  </a:lnTo>
                  <a:lnTo>
                    <a:pt x="234793" y="720100"/>
                  </a:lnTo>
                  <a:lnTo>
                    <a:pt x="260730" y="720100"/>
                  </a:lnTo>
                  <a:lnTo>
                    <a:pt x="289894" y="688610"/>
                  </a:lnTo>
                  <a:lnTo>
                    <a:pt x="260730" y="688610"/>
                  </a:lnTo>
                  <a:lnTo>
                    <a:pt x="283758" y="533992"/>
                  </a:lnTo>
                  <a:lnTo>
                    <a:pt x="328387" y="533992"/>
                  </a:lnTo>
                  <a:lnTo>
                    <a:pt x="286637" y="511110"/>
                  </a:lnTo>
                  <a:lnTo>
                    <a:pt x="286637" y="509656"/>
                  </a:lnTo>
                  <a:lnTo>
                    <a:pt x="288091" y="508240"/>
                  </a:lnTo>
                  <a:lnTo>
                    <a:pt x="289515" y="508240"/>
                  </a:lnTo>
                  <a:lnTo>
                    <a:pt x="289515" y="506787"/>
                  </a:lnTo>
                  <a:lnTo>
                    <a:pt x="321018" y="471010"/>
                  </a:lnTo>
                  <a:lnTo>
                    <a:pt x="292394" y="471010"/>
                  </a:lnTo>
                  <a:lnTo>
                    <a:pt x="306816" y="372217"/>
                  </a:lnTo>
                  <a:lnTo>
                    <a:pt x="333934" y="372217"/>
                  </a:lnTo>
                  <a:lnTo>
                    <a:pt x="311120" y="345013"/>
                  </a:lnTo>
                  <a:lnTo>
                    <a:pt x="311120" y="343596"/>
                  </a:lnTo>
                  <a:lnTo>
                    <a:pt x="318331" y="287771"/>
                  </a:lnTo>
                  <a:lnTo>
                    <a:pt x="363294" y="287771"/>
                  </a:lnTo>
                  <a:lnTo>
                    <a:pt x="215750" y="206158"/>
                  </a:lnTo>
                  <a:close/>
                </a:path>
                <a:path w="641350" h="784860">
                  <a:moveTo>
                    <a:pt x="399763" y="594140"/>
                  </a:moveTo>
                  <a:lnTo>
                    <a:pt x="377386" y="594140"/>
                  </a:lnTo>
                  <a:lnTo>
                    <a:pt x="398989" y="720100"/>
                  </a:lnTo>
                  <a:lnTo>
                    <a:pt x="422047" y="720100"/>
                  </a:lnTo>
                  <a:lnTo>
                    <a:pt x="399763" y="594140"/>
                  </a:lnTo>
                  <a:close/>
                </a:path>
                <a:path w="641350" h="784860">
                  <a:moveTo>
                    <a:pt x="592031" y="430912"/>
                  </a:moveTo>
                  <a:lnTo>
                    <a:pt x="473891" y="430912"/>
                  </a:lnTo>
                  <a:lnTo>
                    <a:pt x="473891" y="720100"/>
                  </a:lnTo>
                  <a:lnTo>
                    <a:pt x="495525" y="720100"/>
                  </a:lnTo>
                  <a:lnTo>
                    <a:pt x="495525" y="452378"/>
                  </a:lnTo>
                  <a:lnTo>
                    <a:pt x="592031" y="452378"/>
                  </a:lnTo>
                  <a:lnTo>
                    <a:pt x="592031" y="430912"/>
                  </a:lnTo>
                  <a:close/>
                </a:path>
                <a:path w="641350" h="784860">
                  <a:moveTo>
                    <a:pt x="592031" y="452378"/>
                  </a:moveTo>
                  <a:lnTo>
                    <a:pt x="568972" y="452378"/>
                  </a:lnTo>
                  <a:lnTo>
                    <a:pt x="568972" y="720100"/>
                  </a:lnTo>
                  <a:lnTo>
                    <a:pt x="592031" y="720100"/>
                  </a:lnTo>
                  <a:lnTo>
                    <a:pt x="592031" y="452378"/>
                  </a:lnTo>
                  <a:close/>
                </a:path>
                <a:path w="641350" h="784860">
                  <a:moveTo>
                    <a:pt x="328387" y="533992"/>
                  </a:moveTo>
                  <a:lnTo>
                    <a:pt x="283758" y="533992"/>
                  </a:lnTo>
                  <a:lnTo>
                    <a:pt x="362993" y="578376"/>
                  </a:lnTo>
                  <a:lnTo>
                    <a:pt x="260730" y="688610"/>
                  </a:lnTo>
                  <a:lnTo>
                    <a:pt x="289894" y="688610"/>
                  </a:lnTo>
                  <a:lnTo>
                    <a:pt x="377386" y="594140"/>
                  </a:lnTo>
                  <a:lnTo>
                    <a:pt x="399763" y="594140"/>
                  </a:lnTo>
                  <a:lnTo>
                    <a:pt x="393176" y="556910"/>
                  </a:lnTo>
                  <a:lnTo>
                    <a:pt x="370204" y="556910"/>
                  </a:lnTo>
                  <a:lnTo>
                    <a:pt x="328387" y="533992"/>
                  </a:lnTo>
                  <a:close/>
                </a:path>
                <a:path w="641350" h="784860">
                  <a:moveTo>
                    <a:pt x="372151" y="438068"/>
                  </a:moveTo>
                  <a:lnTo>
                    <a:pt x="350024" y="438068"/>
                  </a:lnTo>
                  <a:lnTo>
                    <a:pt x="370204" y="556910"/>
                  </a:lnTo>
                  <a:lnTo>
                    <a:pt x="393176" y="556910"/>
                  </a:lnTo>
                  <a:lnTo>
                    <a:pt x="372151" y="438068"/>
                  </a:lnTo>
                  <a:close/>
                </a:path>
                <a:path w="641350" h="784860">
                  <a:moveTo>
                    <a:pt x="333934" y="372217"/>
                  </a:moveTo>
                  <a:lnTo>
                    <a:pt x="306816" y="372217"/>
                  </a:lnTo>
                  <a:lnTo>
                    <a:pt x="341389" y="415185"/>
                  </a:lnTo>
                  <a:lnTo>
                    <a:pt x="292394" y="471010"/>
                  </a:lnTo>
                  <a:lnTo>
                    <a:pt x="321018" y="471010"/>
                  </a:lnTo>
                  <a:lnTo>
                    <a:pt x="350024" y="438068"/>
                  </a:lnTo>
                  <a:lnTo>
                    <a:pt x="372151" y="438068"/>
                  </a:lnTo>
                  <a:lnTo>
                    <a:pt x="361767" y="379372"/>
                  </a:lnTo>
                  <a:lnTo>
                    <a:pt x="339935" y="379372"/>
                  </a:lnTo>
                  <a:lnTo>
                    <a:pt x="333934" y="372217"/>
                  </a:lnTo>
                  <a:close/>
                </a:path>
                <a:path w="641350" h="784860">
                  <a:moveTo>
                    <a:pt x="394352" y="304950"/>
                  </a:moveTo>
                  <a:lnTo>
                    <a:pt x="348600" y="304950"/>
                  </a:lnTo>
                  <a:lnTo>
                    <a:pt x="525765" y="402291"/>
                  </a:lnTo>
                  <a:lnTo>
                    <a:pt x="525765" y="430912"/>
                  </a:lnTo>
                  <a:lnTo>
                    <a:pt x="547368" y="430912"/>
                  </a:lnTo>
                  <a:lnTo>
                    <a:pt x="547368" y="399422"/>
                  </a:lnTo>
                  <a:lnTo>
                    <a:pt x="560607" y="380826"/>
                  </a:lnTo>
                  <a:lnTo>
                    <a:pt x="531522" y="380826"/>
                  </a:lnTo>
                  <a:lnTo>
                    <a:pt x="394352" y="304950"/>
                  </a:lnTo>
                  <a:close/>
                </a:path>
                <a:path w="641350" h="784860">
                  <a:moveTo>
                    <a:pt x="255981" y="157487"/>
                  </a:moveTo>
                  <a:lnTo>
                    <a:pt x="210311" y="157487"/>
                  </a:lnTo>
                  <a:lnTo>
                    <a:pt x="557458" y="347882"/>
                  </a:lnTo>
                  <a:lnTo>
                    <a:pt x="534400" y="379372"/>
                  </a:lnTo>
                  <a:lnTo>
                    <a:pt x="532976" y="379372"/>
                  </a:lnTo>
                  <a:lnTo>
                    <a:pt x="532976" y="380826"/>
                  </a:lnTo>
                  <a:lnTo>
                    <a:pt x="560607" y="380826"/>
                  </a:lnTo>
                  <a:lnTo>
                    <a:pt x="589152" y="340727"/>
                  </a:lnTo>
                  <a:lnTo>
                    <a:pt x="255981" y="157487"/>
                  </a:lnTo>
                  <a:close/>
                </a:path>
                <a:path w="641350" h="784860">
                  <a:moveTo>
                    <a:pt x="363294" y="287771"/>
                  </a:moveTo>
                  <a:lnTo>
                    <a:pt x="318331" y="287771"/>
                  </a:lnTo>
                  <a:lnTo>
                    <a:pt x="324088" y="290604"/>
                  </a:lnTo>
                  <a:lnTo>
                    <a:pt x="339935" y="379372"/>
                  </a:lnTo>
                  <a:lnTo>
                    <a:pt x="361767" y="379372"/>
                  </a:lnTo>
                  <a:lnTo>
                    <a:pt x="348600" y="304950"/>
                  </a:lnTo>
                  <a:lnTo>
                    <a:pt x="394352" y="304950"/>
                  </a:lnTo>
                  <a:lnTo>
                    <a:pt x="363294" y="287771"/>
                  </a:lnTo>
                  <a:close/>
                </a:path>
                <a:path w="641350" h="784860">
                  <a:moveTo>
                    <a:pt x="215044" y="31490"/>
                  </a:moveTo>
                  <a:lnTo>
                    <a:pt x="193010" y="31490"/>
                  </a:lnTo>
                  <a:lnTo>
                    <a:pt x="188707" y="160357"/>
                  </a:lnTo>
                  <a:lnTo>
                    <a:pt x="162770" y="184692"/>
                  </a:lnTo>
                  <a:lnTo>
                    <a:pt x="161316" y="184692"/>
                  </a:lnTo>
                  <a:lnTo>
                    <a:pt x="161316" y="186108"/>
                  </a:lnTo>
                  <a:lnTo>
                    <a:pt x="46085" y="290604"/>
                  </a:lnTo>
                  <a:lnTo>
                    <a:pt x="78450" y="290604"/>
                  </a:lnTo>
                  <a:lnTo>
                    <a:pt x="169982" y="206158"/>
                  </a:lnTo>
                  <a:lnTo>
                    <a:pt x="215750" y="206158"/>
                  </a:lnTo>
                  <a:lnTo>
                    <a:pt x="187253" y="190395"/>
                  </a:lnTo>
                  <a:lnTo>
                    <a:pt x="210311" y="170382"/>
                  </a:lnTo>
                  <a:lnTo>
                    <a:pt x="210311" y="157487"/>
                  </a:lnTo>
                  <a:lnTo>
                    <a:pt x="255981" y="157487"/>
                  </a:lnTo>
                  <a:lnTo>
                    <a:pt x="211735" y="133153"/>
                  </a:lnTo>
                  <a:lnTo>
                    <a:pt x="215044" y="314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13263827" y="1911611"/>
            <a:ext cx="2924175" cy="7788909"/>
            <a:chOff x="13263827" y="1911611"/>
            <a:chExt cx="2924175" cy="7788909"/>
          </a:xfrm>
        </p:grpSpPr>
        <p:sp>
          <p:nvSpPr>
            <p:cNvPr id="46" name="object 46"/>
            <p:cNvSpPr/>
            <p:nvPr/>
          </p:nvSpPr>
          <p:spPr>
            <a:xfrm>
              <a:off x="13295260" y="1948292"/>
              <a:ext cx="2861310" cy="7720965"/>
            </a:xfrm>
            <a:custGeom>
              <a:avLst/>
              <a:gdLst/>
              <a:ahLst/>
              <a:cxnLst/>
              <a:rect l="l" t="t" r="r" b="b"/>
              <a:pathLst>
                <a:path w="2861309" h="7720965">
                  <a:moveTo>
                    <a:pt x="0" y="0"/>
                  </a:moveTo>
                  <a:lnTo>
                    <a:pt x="2861273" y="0"/>
                  </a:lnTo>
                  <a:lnTo>
                    <a:pt x="2861273" y="7720423"/>
                  </a:lnTo>
                  <a:lnTo>
                    <a:pt x="0" y="7720423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E2E6E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859702" y="8732654"/>
              <a:ext cx="1732489" cy="38359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613449" y="7078781"/>
              <a:ext cx="2214679" cy="53129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965773" y="4606828"/>
              <a:ext cx="1520386" cy="41395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3296663" y="1922089"/>
              <a:ext cx="2858770" cy="2199640"/>
            </a:xfrm>
            <a:custGeom>
              <a:avLst/>
              <a:gdLst/>
              <a:ahLst/>
              <a:cxnLst/>
              <a:rect l="l" t="t" r="r" b="b"/>
              <a:pathLst>
                <a:path w="2858769" h="2199640">
                  <a:moveTo>
                    <a:pt x="2858634" y="0"/>
                  </a:moveTo>
                  <a:lnTo>
                    <a:pt x="0" y="0"/>
                  </a:lnTo>
                  <a:lnTo>
                    <a:pt x="0" y="2199051"/>
                  </a:lnTo>
                  <a:lnTo>
                    <a:pt x="2858634" y="2199051"/>
                  </a:lnTo>
                  <a:lnTo>
                    <a:pt x="2858634" y="0"/>
                  </a:lnTo>
                  <a:close/>
                </a:path>
              </a:pathLst>
            </a:custGeom>
            <a:solidFill>
              <a:srgbClr val="2FB5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3296663" y="1922089"/>
              <a:ext cx="2858770" cy="2199640"/>
            </a:xfrm>
            <a:custGeom>
              <a:avLst/>
              <a:gdLst/>
              <a:ahLst/>
              <a:cxnLst/>
              <a:rect l="l" t="t" r="r" b="b"/>
              <a:pathLst>
                <a:path w="2858769" h="2199640">
                  <a:moveTo>
                    <a:pt x="0" y="0"/>
                  </a:moveTo>
                  <a:lnTo>
                    <a:pt x="2858634" y="0"/>
                  </a:lnTo>
                  <a:lnTo>
                    <a:pt x="2858634" y="2199051"/>
                  </a:lnTo>
                  <a:lnTo>
                    <a:pt x="0" y="2199051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2FB5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14091583" y="3369396"/>
            <a:ext cx="126047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50" dirty="0">
                <a:solidFill>
                  <a:srgbClr val="FFFFFF"/>
                </a:solidFill>
                <a:latin typeface="Arial"/>
                <a:cs typeface="Arial"/>
              </a:rPr>
              <a:t>Insurance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14300088" y="2188442"/>
            <a:ext cx="852169" cy="4170045"/>
            <a:chOff x="14300088" y="2188442"/>
            <a:chExt cx="852169" cy="4170045"/>
          </a:xfrm>
        </p:grpSpPr>
        <p:sp>
          <p:nvSpPr>
            <p:cNvPr id="54" name="object 54"/>
            <p:cNvSpPr/>
            <p:nvPr/>
          </p:nvSpPr>
          <p:spPr>
            <a:xfrm>
              <a:off x="14326972" y="2188444"/>
              <a:ext cx="798195" cy="879475"/>
            </a:xfrm>
            <a:custGeom>
              <a:avLst/>
              <a:gdLst/>
              <a:ahLst/>
              <a:cxnLst/>
              <a:rect l="l" t="t" r="r" b="b"/>
              <a:pathLst>
                <a:path w="798194" h="879475">
                  <a:moveTo>
                    <a:pt x="172504" y="519480"/>
                  </a:moveTo>
                  <a:lnTo>
                    <a:pt x="168719" y="511098"/>
                  </a:lnTo>
                  <a:lnTo>
                    <a:pt x="130873" y="511098"/>
                  </a:lnTo>
                  <a:lnTo>
                    <a:pt x="127101" y="519480"/>
                  </a:lnTo>
                  <a:lnTo>
                    <a:pt x="127101" y="533438"/>
                  </a:lnTo>
                  <a:lnTo>
                    <a:pt x="130873" y="539026"/>
                  </a:lnTo>
                  <a:lnTo>
                    <a:pt x="168719" y="539026"/>
                  </a:lnTo>
                  <a:lnTo>
                    <a:pt x="172504" y="533438"/>
                  </a:lnTo>
                  <a:lnTo>
                    <a:pt x="172504" y="519480"/>
                  </a:lnTo>
                  <a:close/>
                </a:path>
                <a:path w="798194" h="879475">
                  <a:moveTo>
                    <a:pt x="172504" y="419862"/>
                  </a:moveTo>
                  <a:lnTo>
                    <a:pt x="168719" y="413651"/>
                  </a:lnTo>
                  <a:lnTo>
                    <a:pt x="130873" y="413651"/>
                  </a:lnTo>
                  <a:lnTo>
                    <a:pt x="127101" y="419862"/>
                  </a:lnTo>
                  <a:lnTo>
                    <a:pt x="127101" y="435368"/>
                  </a:lnTo>
                  <a:lnTo>
                    <a:pt x="130873" y="441579"/>
                  </a:lnTo>
                  <a:lnTo>
                    <a:pt x="168719" y="441579"/>
                  </a:lnTo>
                  <a:lnTo>
                    <a:pt x="172504" y="435368"/>
                  </a:lnTo>
                  <a:lnTo>
                    <a:pt x="172504" y="419862"/>
                  </a:lnTo>
                  <a:close/>
                </a:path>
                <a:path w="798194" h="879475">
                  <a:moveTo>
                    <a:pt x="172504" y="331165"/>
                  </a:moveTo>
                  <a:lnTo>
                    <a:pt x="168719" y="322783"/>
                  </a:lnTo>
                  <a:lnTo>
                    <a:pt x="130873" y="322783"/>
                  </a:lnTo>
                  <a:lnTo>
                    <a:pt x="127101" y="331165"/>
                  </a:lnTo>
                  <a:lnTo>
                    <a:pt x="127101" y="345122"/>
                  </a:lnTo>
                  <a:lnTo>
                    <a:pt x="130873" y="350710"/>
                  </a:lnTo>
                  <a:lnTo>
                    <a:pt x="168719" y="350710"/>
                  </a:lnTo>
                  <a:lnTo>
                    <a:pt x="172504" y="345122"/>
                  </a:lnTo>
                  <a:lnTo>
                    <a:pt x="172504" y="331165"/>
                  </a:lnTo>
                  <a:close/>
                </a:path>
                <a:path w="798194" h="879475">
                  <a:moveTo>
                    <a:pt x="172504" y="237464"/>
                  </a:moveTo>
                  <a:lnTo>
                    <a:pt x="168719" y="231876"/>
                  </a:lnTo>
                  <a:lnTo>
                    <a:pt x="130873" y="231876"/>
                  </a:lnTo>
                  <a:lnTo>
                    <a:pt x="127101" y="237464"/>
                  </a:lnTo>
                  <a:lnTo>
                    <a:pt x="127101" y="251421"/>
                  </a:lnTo>
                  <a:lnTo>
                    <a:pt x="130873" y="259803"/>
                  </a:lnTo>
                  <a:lnTo>
                    <a:pt x="168719" y="259803"/>
                  </a:lnTo>
                  <a:lnTo>
                    <a:pt x="172504" y="251421"/>
                  </a:lnTo>
                  <a:lnTo>
                    <a:pt x="172504" y="237464"/>
                  </a:lnTo>
                  <a:close/>
                </a:path>
                <a:path w="798194" h="879475">
                  <a:moveTo>
                    <a:pt x="504647" y="419862"/>
                  </a:moveTo>
                  <a:lnTo>
                    <a:pt x="500862" y="413651"/>
                  </a:lnTo>
                  <a:lnTo>
                    <a:pt x="210705" y="413651"/>
                  </a:lnTo>
                  <a:lnTo>
                    <a:pt x="205016" y="419862"/>
                  </a:lnTo>
                  <a:lnTo>
                    <a:pt x="205016" y="435368"/>
                  </a:lnTo>
                  <a:lnTo>
                    <a:pt x="210705" y="441579"/>
                  </a:lnTo>
                  <a:lnTo>
                    <a:pt x="500862" y="441579"/>
                  </a:lnTo>
                  <a:lnTo>
                    <a:pt x="504647" y="435368"/>
                  </a:lnTo>
                  <a:lnTo>
                    <a:pt x="504647" y="419862"/>
                  </a:lnTo>
                  <a:close/>
                </a:path>
                <a:path w="798194" h="879475">
                  <a:moveTo>
                    <a:pt x="504647" y="331165"/>
                  </a:moveTo>
                  <a:lnTo>
                    <a:pt x="500862" y="322783"/>
                  </a:lnTo>
                  <a:lnTo>
                    <a:pt x="210705" y="322783"/>
                  </a:lnTo>
                  <a:lnTo>
                    <a:pt x="205016" y="331165"/>
                  </a:lnTo>
                  <a:lnTo>
                    <a:pt x="205016" y="345122"/>
                  </a:lnTo>
                  <a:lnTo>
                    <a:pt x="210705" y="350710"/>
                  </a:lnTo>
                  <a:lnTo>
                    <a:pt x="500862" y="350710"/>
                  </a:lnTo>
                  <a:lnTo>
                    <a:pt x="504647" y="345122"/>
                  </a:lnTo>
                  <a:lnTo>
                    <a:pt x="504647" y="331165"/>
                  </a:lnTo>
                  <a:close/>
                </a:path>
                <a:path w="798194" h="879475">
                  <a:moveTo>
                    <a:pt x="504647" y="237464"/>
                  </a:moveTo>
                  <a:lnTo>
                    <a:pt x="500862" y="231876"/>
                  </a:lnTo>
                  <a:lnTo>
                    <a:pt x="210705" y="231876"/>
                  </a:lnTo>
                  <a:lnTo>
                    <a:pt x="205016" y="237464"/>
                  </a:lnTo>
                  <a:lnTo>
                    <a:pt x="205016" y="251421"/>
                  </a:lnTo>
                  <a:lnTo>
                    <a:pt x="210705" y="259803"/>
                  </a:lnTo>
                  <a:lnTo>
                    <a:pt x="500862" y="259803"/>
                  </a:lnTo>
                  <a:lnTo>
                    <a:pt x="504647" y="251421"/>
                  </a:lnTo>
                  <a:lnTo>
                    <a:pt x="504647" y="237464"/>
                  </a:lnTo>
                  <a:close/>
                </a:path>
                <a:path w="798194" h="879475">
                  <a:moveTo>
                    <a:pt x="797839" y="659485"/>
                  </a:moveTo>
                  <a:lnTo>
                    <a:pt x="796772" y="637667"/>
                  </a:lnTo>
                  <a:lnTo>
                    <a:pt x="793559" y="616534"/>
                  </a:lnTo>
                  <a:lnTo>
                    <a:pt x="788212" y="596099"/>
                  </a:lnTo>
                  <a:lnTo>
                    <a:pt x="780732" y="576351"/>
                  </a:lnTo>
                  <a:lnTo>
                    <a:pt x="780732" y="659485"/>
                  </a:lnTo>
                  <a:lnTo>
                    <a:pt x="779665" y="679932"/>
                  </a:lnTo>
                  <a:lnTo>
                    <a:pt x="771118" y="718718"/>
                  </a:lnTo>
                  <a:lnTo>
                    <a:pt x="755472" y="755777"/>
                  </a:lnTo>
                  <a:lnTo>
                    <a:pt x="733450" y="789025"/>
                  </a:lnTo>
                  <a:lnTo>
                    <a:pt x="704989" y="816686"/>
                  </a:lnTo>
                  <a:lnTo>
                    <a:pt x="670801" y="838111"/>
                  </a:lnTo>
                  <a:lnTo>
                    <a:pt x="632688" y="853325"/>
                  </a:lnTo>
                  <a:lnTo>
                    <a:pt x="592785" y="861656"/>
                  </a:lnTo>
                  <a:lnTo>
                    <a:pt x="571779" y="862698"/>
                  </a:lnTo>
                  <a:lnTo>
                    <a:pt x="551865" y="861656"/>
                  </a:lnTo>
                  <a:lnTo>
                    <a:pt x="512737" y="853325"/>
                  </a:lnTo>
                  <a:lnTo>
                    <a:pt x="474649" y="838111"/>
                  </a:lnTo>
                  <a:lnTo>
                    <a:pt x="440474" y="816686"/>
                  </a:lnTo>
                  <a:lnTo>
                    <a:pt x="417474" y="794346"/>
                  </a:lnTo>
                  <a:lnTo>
                    <a:pt x="413105" y="789368"/>
                  </a:lnTo>
                  <a:lnTo>
                    <a:pt x="401777" y="774471"/>
                  </a:lnTo>
                  <a:lnTo>
                    <a:pt x="393230" y="761034"/>
                  </a:lnTo>
                  <a:lnTo>
                    <a:pt x="393230" y="794346"/>
                  </a:lnTo>
                  <a:lnTo>
                    <a:pt x="55079" y="794346"/>
                  </a:lnTo>
                  <a:lnTo>
                    <a:pt x="41427" y="791438"/>
                  </a:lnTo>
                  <a:lnTo>
                    <a:pt x="29921" y="783488"/>
                  </a:lnTo>
                  <a:lnTo>
                    <a:pt x="21958" y="771728"/>
                  </a:lnTo>
                  <a:lnTo>
                    <a:pt x="18999" y="757389"/>
                  </a:lnTo>
                  <a:lnTo>
                    <a:pt x="18999" y="72059"/>
                  </a:lnTo>
                  <a:lnTo>
                    <a:pt x="41313" y="39497"/>
                  </a:lnTo>
                  <a:lnTo>
                    <a:pt x="55079" y="36969"/>
                  </a:lnTo>
                  <a:lnTo>
                    <a:pt x="189979" y="36969"/>
                  </a:lnTo>
                  <a:lnTo>
                    <a:pt x="189979" y="75717"/>
                  </a:lnTo>
                  <a:lnTo>
                    <a:pt x="70294" y="75717"/>
                  </a:lnTo>
                  <a:lnTo>
                    <a:pt x="66484" y="79425"/>
                  </a:lnTo>
                  <a:lnTo>
                    <a:pt x="66484" y="751852"/>
                  </a:lnTo>
                  <a:lnTo>
                    <a:pt x="70294" y="755561"/>
                  </a:lnTo>
                  <a:lnTo>
                    <a:pt x="368528" y="755561"/>
                  </a:lnTo>
                  <a:lnTo>
                    <a:pt x="374256" y="765238"/>
                  </a:lnTo>
                  <a:lnTo>
                    <a:pt x="380174" y="774941"/>
                  </a:lnTo>
                  <a:lnTo>
                    <a:pt x="386435" y="784644"/>
                  </a:lnTo>
                  <a:lnTo>
                    <a:pt x="393230" y="794346"/>
                  </a:lnTo>
                  <a:lnTo>
                    <a:pt x="393230" y="761034"/>
                  </a:lnTo>
                  <a:lnTo>
                    <a:pt x="391871" y="758888"/>
                  </a:lnTo>
                  <a:lnTo>
                    <a:pt x="383743" y="742607"/>
                  </a:lnTo>
                  <a:lnTo>
                    <a:pt x="381825" y="740778"/>
                  </a:lnTo>
                  <a:lnTo>
                    <a:pt x="381825" y="737069"/>
                  </a:lnTo>
                  <a:lnTo>
                    <a:pt x="374345" y="718718"/>
                  </a:lnTo>
                  <a:lnTo>
                    <a:pt x="368998" y="699668"/>
                  </a:lnTo>
                  <a:lnTo>
                    <a:pt x="365798" y="679932"/>
                  </a:lnTo>
                  <a:lnTo>
                    <a:pt x="364718" y="659485"/>
                  </a:lnTo>
                  <a:lnTo>
                    <a:pt x="365798" y="639864"/>
                  </a:lnTo>
                  <a:lnTo>
                    <a:pt x="374345" y="601281"/>
                  </a:lnTo>
                  <a:lnTo>
                    <a:pt x="389978" y="565035"/>
                  </a:lnTo>
                  <a:lnTo>
                    <a:pt x="412013" y="531799"/>
                  </a:lnTo>
                  <a:lnTo>
                    <a:pt x="440474" y="504075"/>
                  </a:lnTo>
                  <a:lnTo>
                    <a:pt x="474649" y="481914"/>
                  </a:lnTo>
                  <a:lnTo>
                    <a:pt x="526161" y="463181"/>
                  </a:lnTo>
                  <a:lnTo>
                    <a:pt x="559676" y="458812"/>
                  </a:lnTo>
                  <a:lnTo>
                    <a:pt x="593547" y="459651"/>
                  </a:lnTo>
                  <a:lnTo>
                    <a:pt x="626859" y="465505"/>
                  </a:lnTo>
                  <a:lnTo>
                    <a:pt x="633666" y="467194"/>
                  </a:lnTo>
                  <a:lnTo>
                    <a:pt x="639940" y="469214"/>
                  </a:lnTo>
                  <a:lnTo>
                    <a:pt x="645833" y="471233"/>
                  </a:lnTo>
                  <a:lnTo>
                    <a:pt x="651573" y="472922"/>
                  </a:lnTo>
                  <a:lnTo>
                    <a:pt x="688606" y="492302"/>
                  </a:lnTo>
                  <a:lnTo>
                    <a:pt x="719937" y="517245"/>
                  </a:lnTo>
                  <a:lnTo>
                    <a:pt x="745363" y="547725"/>
                  </a:lnTo>
                  <a:lnTo>
                    <a:pt x="763625" y="583730"/>
                  </a:lnTo>
                  <a:lnTo>
                    <a:pt x="776465" y="620229"/>
                  </a:lnTo>
                  <a:lnTo>
                    <a:pt x="780732" y="659485"/>
                  </a:lnTo>
                  <a:lnTo>
                    <a:pt x="780732" y="576351"/>
                  </a:lnTo>
                  <a:lnTo>
                    <a:pt x="760323" y="538251"/>
                  </a:lnTo>
                  <a:lnTo>
                    <a:pt x="731354" y="504304"/>
                  </a:lnTo>
                  <a:lnTo>
                    <a:pt x="698119" y="477761"/>
                  </a:lnTo>
                  <a:lnTo>
                    <a:pt x="660654" y="458812"/>
                  </a:lnTo>
                  <a:lnTo>
                    <a:pt x="659168" y="458139"/>
                  </a:lnTo>
                  <a:lnTo>
                    <a:pt x="651573" y="454431"/>
                  </a:lnTo>
                  <a:lnTo>
                    <a:pt x="645871" y="452602"/>
                  </a:lnTo>
                  <a:lnTo>
                    <a:pt x="638276" y="450735"/>
                  </a:lnTo>
                  <a:lnTo>
                    <a:pt x="638276" y="445198"/>
                  </a:lnTo>
                  <a:lnTo>
                    <a:pt x="638276" y="72059"/>
                  </a:lnTo>
                  <a:lnTo>
                    <a:pt x="633933" y="51219"/>
                  </a:lnTo>
                  <a:lnTo>
                    <a:pt x="624052" y="36969"/>
                  </a:lnTo>
                  <a:lnTo>
                    <a:pt x="622122" y="34188"/>
                  </a:lnTo>
                  <a:lnTo>
                    <a:pt x="621169" y="33566"/>
                  </a:lnTo>
                  <a:lnTo>
                    <a:pt x="621169" y="72059"/>
                  </a:lnTo>
                  <a:lnTo>
                    <a:pt x="621169" y="445198"/>
                  </a:lnTo>
                  <a:lnTo>
                    <a:pt x="609485" y="443839"/>
                  </a:lnTo>
                  <a:lnTo>
                    <a:pt x="597433" y="442658"/>
                  </a:lnTo>
                  <a:lnTo>
                    <a:pt x="585368" y="441807"/>
                  </a:lnTo>
                  <a:lnTo>
                    <a:pt x="573671" y="441490"/>
                  </a:lnTo>
                  <a:lnTo>
                    <a:pt x="573671" y="92367"/>
                  </a:lnTo>
                  <a:lnTo>
                    <a:pt x="573671" y="79425"/>
                  </a:lnTo>
                  <a:lnTo>
                    <a:pt x="569899" y="75717"/>
                  </a:lnTo>
                  <a:lnTo>
                    <a:pt x="554685" y="75717"/>
                  </a:lnTo>
                  <a:lnTo>
                    <a:pt x="554685" y="92367"/>
                  </a:lnTo>
                  <a:lnTo>
                    <a:pt x="554685" y="441490"/>
                  </a:lnTo>
                  <a:lnTo>
                    <a:pt x="502589" y="451904"/>
                  </a:lnTo>
                  <a:lnTo>
                    <a:pt x="466407" y="467194"/>
                  </a:lnTo>
                  <a:lnTo>
                    <a:pt x="428879" y="490080"/>
                  </a:lnTo>
                  <a:lnTo>
                    <a:pt x="410337" y="508012"/>
                  </a:lnTo>
                  <a:lnTo>
                    <a:pt x="406527" y="511708"/>
                  </a:lnTo>
                  <a:lnTo>
                    <a:pt x="402717" y="515378"/>
                  </a:lnTo>
                  <a:lnTo>
                    <a:pt x="210870" y="515378"/>
                  </a:lnTo>
                  <a:lnTo>
                    <a:pt x="205143" y="520954"/>
                  </a:lnTo>
                  <a:lnTo>
                    <a:pt x="205143" y="530148"/>
                  </a:lnTo>
                  <a:lnTo>
                    <a:pt x="210870" y="533857"/>
                  </a:lnTo>
                  <a:lnTo>
                    <a:pt x="387502" y="533857"/>
                  </a:lnTo>
                  <a:lnTo>
                    <a:pt x="380746" y="543877"/>
                  </a:lnTo>
                  <a:lnTo>
                    <a:pt x="357251" y="596099"/>
                  </a:lnTo>
                  <a:lnTo>
                    <a:pt x="348691" y="637667"/>
                  </a:lnTo>
                  <a:lnTo>
                    <a:pt x="347611" y="659485"/>
                  </a:lnTo>
                  <a:lnTo>
                    <a:pt x="348361" y="679932"/>
                  </a:lnTo>
                  <a:lnTo>
                    <a:pt x="350697" y="699668"/>
                  </a:lnTo>
                  <a:lnTo>
                    <a:pt x="354825" y="718718"/>
                  </a:lnTo>
                  <a:lnTo>
                    <a:pt x="360908" y="737069"/>
                  </a:lnTo>
                  <a:lnTo>
                    <a:pt x="83591" y="737069"/>
                  </a:lnTo>
                  <a:lnTo>
                    <a:pt x="83591" y="92367"/>
                  </a:lnTo>
                  <a:lnTo>
                    <a:pt x="189979" y="92367"/>
                  </a:lnTo>
                  <a:lnTo>
                    <a:pt x="189979" y="125628"/>
                  </a:lnTo>
                  <a:lnTo>
                    <a:pt x="193776" y="129298"/>
                  </a:lnTo>
                  <a:lnTo>
                    <a:pt x="444500" y="129298"/>
                  </a:lnTo>
                  <a:lnTo>
                    <a:pt x="448297" y="125628"/>
                  </a:lnTo>
                  <a:lnTo>
                    <a:pt x="448297" y="112687"/>
                  </a:lnTo>
                  <a:lnTo>
                    <a:pt x="448297" y="92367"/>
                  </a:lnTo>
                  <a:lnTo>
                    <a:pt x="554685" y="92367"/>
                  </a:lnTo>
                  <a:lnTo>
                    <a:pt x="554685" y="75717"/>
                  </a:lnTo>
                  <a:lnTo>
                    <a:pt x="448297" y="75717"/>
                  </a:lnTo>
                  <a:lnTo>
                    <a:pt x="448297" y="36969"/>
                  </a:lnTo>
                  <a:lnTo>
                    <a:pt x="583196" y="36969"/>
                  </a:lnTo>
                  <a:lnTo>
                    <a:pt x="597928" y="39585"/>
                  </a:lnTo>
                  <a:lnTo>
                    <a:pt x="610006" y="46875"/>
                  </a:lnTo>
                  <a:lnTo>
                    <a:pt x="618172" y="57988"/>
                  </a:lnTo>
                  <a:lnTo>
                    <a:pt x="621169" y="72059"/>
                  </a:lnTo>
                  <a:lnTo>
                    <a:pt x="621169" y="33566"/>
                  </a:lnTo>
                  <a:lnTo>
                    <a:pt x="604608" y="22694"/>
                  </a:lnTo>
                  <a:lnTo>
                    <a:pt x="583196" y="18491"/>
                  </a:lnTo>
                  <a:lnTo>
                    <a:pt x="448297" y="18491"/>
                  </a:lnTo>
                  <a:lnTo>
                    <a:pt x="448297" y="3708"/>
                  </a:lnTo>
                  <a:lnTo>
                    <a:pt x="444500" y="0"/>
                  </a:lnTo>
                  <a:lnTo>
                    <a:pt x="431203" y="0"/>
                  </a:lnTo>
                  <a:lnTo>
                    <a:pt x="431203" y="18491"/>
                  </a:lnTo>
                  <a:lnTo>
                    <a:pt x="431203" y="112687"/>
                  </a:lnTo>
                  <a:lnTo>
                    <a:pt x="208953" y="112687"/>
                  </a:lnTo>
                  <a:lnTo>
                    <a:pt x="208953" y="92367"/>
                  </a:lnTo>
                  <a:lnTo>
                    <a:pt x="208953" y="36969"/>
                  </a:lnTo>
                  <a:lnTo>
                    <a:pt x="208953" y="18491"/>
                  </a:lnTo>
                  <a:lnTo>
                    <a:pt x="431203" y="18491"/>
                  </a:lnTo>
                  <a:lnTo>
                    <a:pt x="431203" y="0"/>
                  </a:lnTo>
                  <a:lnTo>
                    <a:pt x="193776" y="0"/>
                  </a:lnTo>
                  <a:lnTo>
                    <a:pt x="189979" y="3708"/>
                  </a:lnTo>
                  <a:lnTo>
                    <a:pt x="189979" y="18491"/>
                  </a:lnTo>
                  <a:lnTo>
                    <a:pt x="55079" y="18491"/>
                  </a:lnTo>
                  <a:lnTo>
                    <a:pt x="17106" y="35090"/>
                  </a:lnTo>
                  <a:lnTo>
                    <a:pt x="0" y="72059"/>
                  </a:lnTo>
                  <a:lnTo>
                    <a:pt x="0" y="757389"/>
                  </a:lnTo>
                  <a:lnTo>
                    <a:pt x="4330" y="778230"/>
                  </a:lnTo>
                  <a:lnTo>
                    <a:pt x="16154" y="795261"/>
                  </a:lnTo>
                  <a:lnTo>
                    <a:pt x="33655" y="806742"/>
                  </a:lnTo>
                  <a:lnTo>
                    <a:pt x="55079" y="810958"/>
                  </a:lnTo>
                  <a:lnTo>
                    <a:pt x="408419" y="810958"/>
                  </a:lnTo>
                  <a:lnTo>
                    <a:pt x="426186" y="826820"/>
                  </a:lnTo>
                  <a:lnTo>
                    <a:pt x="465315" y="853046"/>
                  </a:lnTo>
                  <a:lnTo>
                    <a:pt x="506615" y="869975"/>
                  </a:lnTo>
                  <a:lnTo>
                    <a:pt x="549338" y="878268"/>
                  </a:lnTo>
                  <a:lnTo>
                    <a:pt x="571779" y="879309"/>
                  </a:lnTo>
                  <a:lnTo>
                    <a:pt x="595312" y="878268"/>
                  </a:lnTo>
                  <a:lnTo>
                    <a:pt x="638835" y="869975"/>
                  </a:lnTo>
                  <a:lnTo>
                    <a:pt x="679069" y="853325"/>
                  </a:lnTo>
                  <a:lnTo>
                    <a:pt x="715797" y="829183"/>
                  </a:lnTo>
                  <a:lnTo>
                    <a:pt x="746290" y="798766"/>
                  </a:lnTo>
                  <a:lnTo>
                    <a:pt x="771156" y="763485"/>
                  </a:lnTo>
                  <a:lnTo>
                    <a:pt x="788212" y="724420"/>
                  </a:lnTo>
                  <a:lnTo>
                    <a:pt x="796772" y="681596"/>
                  </a:lnTo>
                  <a:lnTo>
                    <a:pt x="797839" y="6594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788659" y="2749132"/>
              <a:ext cx="233835" cy="225815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4788659" y="2749132"/>
              <a:ext cx="234315" cy="226060"/>
            </a:xfrm>
            <a:custGeom>
              <a:avLst/>
              <a:gdLst/>
              <a:ahLst/>
              <a:cxnLst/>
              <a:rect l="l" t="t" r="r" b="b"/>
              <a:pathLst>
                <a:path w="234315" h="226060">
                  <a:moveTo>
                    <a:pt x="158992" y="72271"/>
                  </a:moveTo>
                  <a:lnTo>
                    <a:pt x="158992" y="72271"/>
                  </a:lnTo>
                  <a:lnTo>
                    <a:pt x="158992" y="1118"/>
                  </a:lnTo>
                  <a:lnTo>
                    <a:pt x="157823" y="0"/>
                  </a:lnTo>
                  <a:lnTo>
                    <a:pt x="76394" y="0"/>
                  </a:lnTo>
                  <a:lnTo>
                    <a:pt x="74836" y="1118"/>
                  </a:lnTo>
                  <a:lnTo>
                    <a:pt x="74836" y="72271"/>
                  </a:lnTo>
                  <a:lnTo>
                    <a:pt x="33367" y="72271"/>
                  </a:lnTo>
                  <a:lnTo>
                    <a:pt x="12073" y="72271"/>
                  </a:lnTo>
                  <a:lnTo>
                    <a:pt x="4227" y="72271"/>
                  </a:lnTo>
                  <a:lnTo>
                    <a:pt x="3106" y="72271"/>
                  </a:lnTo>
                  <a:lnTo>
                    <a:pt x="1158" y="72271"/>
                  </a:lnTo>
                  <a:lnTo>
                    <a:pt x="0" y="73776"/>
                  </a:lnTo>
                  <a:lnTo>
                    <a:pt x="0" y="152414"/>
                  </a:lnTo>
                  <a:lnTo>
                    <a:pt x="1158" y="153543"/>
                  </a:lnTo>
                  <a:lnTo>
                    <a:pt x="74836" y="153543"/>
                  </a:lnTo>
                  <a:lnTo>
                    <a:pt x="74836" y="193591"/>
                  </a:lnTo>
                  <a:lnTo>
                    <a:pt x="74836" y="214155"/>
                  </a:lnTo>
                  <a:lnTo>
                    <a:pt x="74836" y="221732"/>
                  </a:lnTo>
                  <a:lnTo>
                    <a:pt x="74836" y="222814"/>
                  </a:lnTo>
                  <a:lnTo>
                    <a:pt x="74836" y="224686"/>
                  </a:lnTo>
                  <a:lnTo>
                    <a:pt x="76394" y="225815"/>
                  </a:lnTo>
                  <a:lnTo>
                    <a:pt x="157823" y="225815"/>
                  </a:lnTo>
                  <a:lnTo>
                    <a:pt x="158992" y="224686"/>
                  </a:lnTo>
                  <a:lnTo>
                    <a:pt x="158992" y="153543"/>
                  </a:lnTo>
                  <a:lnTo>
                    <a:pt x="200686" y="153543"/>
                  </a:lnTo>
                  <a:lnTo>
                    <a:pt x="222096" y="153543"/>
                  </a:lnTo>
                  <a:lnTo>
                    <a:pt x="229984" y="153543"/>
                  </a:lnTo>
                  <a:lnTo>
                    <a:pt x="231111" y="153543"/>
                  </a:lnTo>
                  <a:lnTo>
                    <a:pt x="232659" y="153543"/>
                  </a:lnTo>
                  <a:lnTo>
                    <a:pt x="233828" y="152414"/>
                  </a:lnTo>
                  <a:lnTo>
                    <a:pt x="233828" y="73776"/>
                  </a:lnTo>
                  <a:lnTo>
                    <a:pt x="232659" y="72271"/>
                  </a:lnTo>
                  <a:lnTo>
                    <a:pt x="231111" y="72271"/>
                  </a:lnTo>
                  <a:lnTo>
                    <a:pt x="158992" y="72271"/>
                  </a:lnTo>
                  <a:close/>
                </a:path>
                <a:path w="234315" h="226060">
                  <a:moveTo>
                    <a:pt x="228015" y="147543"/>
                  </a:moveTo>
                  <a:lnTo>
                    <a:pt x="228015" y="147543"/>
                  </a:lnTo>
                  <a:lnTo>
                    <a:pt x="154337" y="147543"/>
                  </a:lnTo>
                  <a:lnTo>
                    <a:pt x="153168" y="149048"/>
                  </a:lnTo>
                  <a:lnTo>
                    <a:pt x="153168" y="220201"/>
                  </a:lnTo>
                  <a:lnTo>
                    <a:pt x="111475" y="220201"/>
                  </a:lnTo>
                  <a:lnTo>
                    <a:pt x="90064" y="220201"/>
                  </a:lnTo>
                  <a:lnTo>
                    <a:pt x="82176" y="220201"/>
                  </a:lnTo>
                  <a:lnTo>
                    <a:pt x="81049" y="220201"/>
                  </a:lnTo>
                  <a:lnTo>
                    <a:pt x="81049" y="179930"/>
                  </a:lnTo>
                  <a:lnTo>
                    <a:pt x="81049" y="159250"/>
                  </a:lnTo>
                  <a:lnTo>
                    <a:pt x="81049" y="151631"/>
                  </a:lnTo>
                  <a:lnTo>
                    <a:pt x="81049" y="150543"/>
                  </a:lnTo>
                  <a:lnTo>
                    <a:pt x="81049" y="149048"/>
                  </a:lnTo>
                  <a:lnTo>
                    <a:pt x="79491" y="147543"/>
                  </a:lnTo>
                  <a:lnTo>
                    <a:pt x="6202" y="147543"/>
                  </a:lnTo>
                  <a:lnTo>
                    <a:pt x="6202" y="107495"/>
                  </a:lnTo>
                  <a:lnTo>
                    <a:pt x="6202" y="86931"/>
                  </a:lnTo>
                  <a:lnTo>
                    <a:pt x="6202" y="79354"/>
                  </a:lnTo>
                  <a:lnTo>
                    <a:pt x="6202" y="78272"/>
                  </a:lnTo>
                  <a:lnTo>
                    <a:pt x="47677" y="78272"/>
                  </a:lnTo>
                  <a:lnTo>
                    <a:pt x="68975" y="78272"/>
                  </a:lnTo>
                  <a:lnTo>
                    <a:pt x="76822" y="78272"/>
                  </a:lnTo>
                  <a:lnTo>
                    <a:pt x="77942" y="78272"/>
                  </a:lnTo>
                  <a:lnTo>
                    <a:pt x="79491" y="78272"/>
                  </a:lnTo>
                  <a:lnTo>
                    <a:pt x="81049" y="76766"/>
                  </a:lnTo>
                  <a:lnTo>
                    <a:pt x="81049" y="5614"/>
                  </a:lnTo>
                  <a:lnTo>
                    <a:pt x="122743" y="5614"/>
                  </a:lnTo>
                  <a:lnTo>
                    <a:pt x="144153" y="5614"/>
                  </a:lnTo>
                  <a:lnTo>
                    <a:pt x="152041" y="5614"/>
                  </a:lnTo>
                  <a:lnTo>
                    <a:pt x="153168" y="5614"/>
                  </a:lnTo>
                  <a:lnTo>
                    <a:pt x="153168" y="45884"/>
                  </a:lnTo>
                  <a:lnTo>
                    <a:pt x="153168" y="66564"/>
                  </a:lnTo>
                  <a:lnTo>
                    <a:pt x="153168" y="74183"/>
                  </a:lnTo>
                  <a:lnTo>
                    <a:pt x="153168" y="75271"/>
                  </a:lnTo>
                  <a:lnTo>
                    <a:pt x="153168" y="76766"/>
                  </a:lnTo>
                  <a:lnTo>
                    <a:pt x="154337" y="78272"/>
                  </a:lnTo>
                  <a:lnTo>
                    <a:pt x="228015" y="78272"/>
                  </a:lnTo>
                  <a:lnTo>
                    <a:pt x="228015" y="147543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300088" y="5506615"/>
              <a:ext cx="851750" cy="851750"/>
            </a:xfrm>
            <a:prstGeom prst="rect">
              <a:avLst/>
            </a:prstGeom>
          </p:spPr>
        </p:pic>
      </p:grpSp>
      <p:grpSp>
        <p:nvGrpSpPr>
          <p:cNvPr id="58" name="object 58"/>
          <p:cNvGrpSpPr/>
          <p:nvPr/>
        </p:nvGrpSpPr>
        <p:grpSpPr>
          <a:xfrm>
            <a:off x="16426338" y="1924840"/>
            <a:ext cx="2901950" cy="7788909"/>
            <a:chOff x="16426338" y="1924840"/>
            <a:chExt cx="2901950" cy="7788909"/>
          </a:xfrm>
        </p:grpSpPr>
        <p:sp>
          <p:nvSpPr>
            <p:cNvPr id="59" name="object 59"/>
            <p:cNvSpPr/>
            <p:nvPr/>
          </p:nvSpPr>
          <p:spPr>
            <a:xfrm>
              <a:off x="16457770" y="1961519"/>
              <a:ext cx="2839085" cy="7720965"/>
            </a:xfrm>
            <a:custGeom>
              <a:avLst/>
              <a:gdLst/>
              <a:ahLst/>
              <a:cxnLst/>
              <a:rect l="l" t="t" r="r" b="b"/>
              <a:pathLst>
                <a:path w="2839084" h="7720965">
                  <a:moveTo>
                    <a:pt x="0" y="0"/>
                  </a:moveTo>
                  <a:lnTo>
                    <a:pt x="2838846" y="0"/>
                  </a:lnTo>
                  <a:lnTo>
                    <a:pt x="2838846" y="7720423"/>
                  </a:lnTo>
                  <a:lnTo>
                    <a:pt x="0" y="7720423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E2E6E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317713" y="4659590"/>
              <a:ext cx="1013657" cy="59190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380727" y="7174599"/>
              <a:ext cx="992954" cy="99295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206952" y="8421861"/>
              <a:ext cx="1324966" cy="994844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16444786" y="1935318"/>
              <a:ext cx="2865120" cy="2199640"/>
            </a:xfrm>
            <a:custGeom>
              <a:avLst/>
              <a:gdLst/>
              <a:ahLst/>
              <a:cxnLst/>
              <a:rect l="l" t="t" r="r" b="b"/>
              <a:pathLst>
                <a:path w="2865119" h="2199640">
                  <a:moveTo>
                    <a:pt x="2864570" y="0"/>
                  </a:moveTo>
                  <a:lnTo>
                    <a:pt x="0" y="0"/>
                  </a:lnTo>
                  <a:lnTo>
                    <a:pt x="0" y="2199051"/>
                  </a:lnTo>
                  <a:lnTo>
                    <a:pt x="2864570" y="2199051"/>
                  </a:lnTo>
                  <a:lnTo>
                    <a:pt x="2864570" y="0"/>
                  </a:lnTo>
                  <a:close/>
                </a:path>
              </a:pathLst>
            </a:custGeom>
            <a:solidFill>
              <a:srgbClr val="75A0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6444787" y="1935317"/>
              <a:ext cx="2865120" cy="2199640"/>
            </a:xfrm>
            <a:custGeom>
              <a:avLst/>
              <a:gdLst/>
              <a:ahLst/>
              <a:cxnLst/>
              <a:rect l="l" t="t" r="r" b="b"/>
              <a:pathLst>
                <a:path w="2865119" h="2199640">
                  <a:moveTo>
                    <a:pt x="0" y="0"/>
                  </a:moveTo>
                  <a:lnTo>
                    <a:pt x="2864570" y="0"/>
                  </a:lnTo>
                  <a:lnTo>
                    <a:pt x="2864570" y="2199051"/>
                  </a:lnTo>
                  <a:lnTo>
                    <a:pt x="0" y="2199051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E5E5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16489184" y="3222803"/>
            <a:ext cx="2776220" cy="71247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986155" marR="969010" indent="-6985" algn="ctr">
              <a:lnSpc>
                <a:spcPts val="2640"/>
              </a:lnSpc>
              <a:spcBef>
                <a:spcPts val="295"/>
              </a:spcBef>
            </a:pPr>
            <a:r>
              <a:rPr sz="2300" spc="-50" dirty="0">
                <a:solidFill>
                  <a:srgbClr val="FFFFFF"/>
                </a:solidFill>
                <a:latin typeface="Arial"/>
                <a:cs typeface="Arial"/>
              </a:rPr>
              <a:t>Public </a:t>
            </a:r>
            <a:r>
              <a:rPr sz="2300" spc="-6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50" dirty="0">
                <a:solidFill>
                  <a:srgbClr val="FFFFFF"/>
                </a:solidFill>
                <a:latin typeface="Arial"/>
                <a:cs typeface="Arial"/>
              </a:rPr>
              <a:t>Sector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17308258" y="2247704"/>
            <a:ext cx="1059180" cy="4495165"/>
            <a:chOff x="17308258" y="2247704"/>
            <a:chExt cx="1059180" cy="4495165"/>
          </a:xfrm>
        </p:grpSpPr>
        <p:sp>
          <p:nvSpPr>
            <p:cNvPr id="67" name="object 67"/>
            <p:cNvSpPr/>
            <p:nvPr/>
          </p:nvSpPr>
          <p:spPr>
            <a:xfrm>
              <a:off x="17426736" y="2247704"/>
              <a:ext cx="901065" cy="787400"/>
            </a:xfrm>
            <a:custGeom>
              <a:avLst/>
              <a:gdLst/>
              <a:ahLst/>
              <a:cxnLst/>
              <a:rect l="l" t="t" r="r" b="b"/>
              <a:pathLst>
                <a:path w="901065" h="787400">
                  <a:moveTo>
                    <a:pt x="895909" y="708174"/>
                  </a:moveTo>
                  <a:lnTo>
                    <a:pt x="5088" y="708174"/>
                  </a:lnTo>
                  <a:lnTo>
                    <a:pt x="0" y="713094"/>
                  </a:lnTo>
                  <a:lnTo>
                    <a:pt x="0" y="783546"/>
                  </a:lnTo>
                  <a:lnTo>
                    <a:pt x="5088" y="787265"/>
                  </a:lnTo>
                  <a:lnTo>
                    <a:pt x="895909" y="787265"/>
                  </a:lnTo>
                  <a:lnTo>
                    <a:pt x="900998" y="783546"/>
                  </a:lnTo>
                  <a:lnTo>
                    <a:pt x="900998" y="767474"/>
                  </a:lnTo>
                  <a:lnTo>
                    <a:pt x="20313" y="767474"/>
                  </a:lnTo>
                  <a:lnTo>
                    <a:pt x="20313" y="727928"/>
                  </a:lnTo>
                  <a:lnTo>
                    <a:pt x="900998" y="727928"/>
                  </a:lnTo>
                  <a:lnTo>
                    <a:pt x="900998" y="713094"/>
                  </a:lnTo>
                  <a:lnTo>
                    <a:pt x="895909" y="708174"/>
                  </a:lnTo>
                  <a:close/>
                </a:path>
                <a:path w="901065" h="787400">
                  <a:moveTo>
                    <a:pt x="900998" y="727928"/>
                  </a:moveTo>
                  <a:lnTo>
                    <a:pt x="880685" y="727928"/>
                  </a:lnTo>
                  <a:lnTo>
                    <a:pt x="880685" y="767474"/>
                  </a:lnTo>
                  <a:lnTo>
                    <a:pt x="900998" y="767474"/>
                  </a:lnTo>
                  <a:lnTo>
                    <a:pt x="900998" y="727928"/>
                  </a:lnTo>
                  <a:close/>
                </a:path>
                <a:path w="901065" h="787400">
                  <a:moveTo>
                    <a:pt x="88803" y="353467"/>
                  </a:moveTo>
                  <a:lnTo>
                    <a:pt x="68531" y="353467"/>
                  </a:lnTo>
                  <a:lnTo>
                    <a:pt x="68531" y="708174"/>
                  </a:lnTo>
                  <a:lnTo>
                    <a:pt x="88803" y="708174"/>
                  </a:lnTo>
                  <a:lnTo>
                    <a:pt x="88803" y="353467"/>
                  </a:lnTo>
                  <a:close/>
                </a:path>
                <a:path w="901065" h="787400">
                  <a:moveTo>
                    <a:pt x="239846" y="353467"/>
                  </a:moveTo>
                  <a:lnTo>
                    <a:pt x="219532" y="353467"/>
                  </a:lnTo>
                  <a:lnTo>
                    <a:pt x="219532" y="708174"/>
                  </a:lnTo>
                  <a:lnTo>
                    <a:pt x="239846" y="708174"/>
                  </a:lnTo>
                  <a:lnTo>
                    <a:pt x="239846" y="353467"/>
                  </a:lnTo>
                  <a:close/>
                </a:path>
                <a:path w="901065" h="787400">
                  <a:moveTo>
                    <a:pt x="384511" y="353467"/>
                  </a:moveTo>
                  <a:lnTo>
                    <a:pt x="364198" y="353467"/>
                  </a:lnTo>
                  <a:lnTo>
                    <a:pt x="364198" y="708174"/>
                  </a:lnTo>
                  <a:lnTo>
                    <a:pt x="384511" y="708174"/>
                  </a:lnTo>
                  <a:lnTo>
                    <a:pt x="384511" y="353467"/>
                  </a:lnTo>
                  <a:close/>
                </a:path>
                <a:path w="901065" h="787400">
                  <a:moveTo>
                    <a:pt x="536810" y="353467"/>
                  </a:moveTo>
                  <a:lnTo>
                    <a:pt x="516486" y="353467"/>
                  </a:lnTo>
                  <a:lnTo>
                    <a:pt x="516486" y="708174"/>
                  </a:lnTo>
                  <a:lnTo>
                    <a:pt x="536810" y="708174"/>
                  </a:lnTo>
                  <a:lnTo>
                    <a:pt x="536810" y="353467"/>
                  </a:lnTo>
                  <a:close/>
                </a:path>
                <a:path w="901065" h="787400">
                  <a:moveTo>
                    <a:pt x="680220" y="353467"/>
                  </a:moveTo>
                  <a:lnTo>
                    <a:pt x="661152" y="353467"/>
                  </a:lnTo>
                  <a:lnTo>
                    <a:pt x="661152" y="708174"/>
                  </a:lnTo>
                  <a:lnTo>
                    <a:pt x="680220" y="708174"/>
                  </a:lnTo>
                  <a:lnTo>
                    <a:pt x="680220" y="353467"/>
                  </a:lnTo>
                  <a:close/>
                </a:path>
                <a:path w="901065" h="787400">
                  <a:moveTo>
                    <a:pt x="832466" y="353467"/>
                  </a:moveTo>
                  <a:lnTo>
                    <a:pt x="812195" y="353467"/>
                  </a:lnTo>
                  <a:lnTo>
                    <a:pt x="812195" y="708174"/>
                  </a:lnTo>
                  <a:lnTo>
                    <a:pt x="832466" y="708174"/>
                  </a:lnTo>
                  <a:lnTo>
                    <a:pt x="832466" y="353467"/>
                  </a:lnTo>
                  <a:close/>
                </a:path>
                <a:path w="901065" h="787400">
                  <a:moveTo>
                    <a:pt x="60898" y="283014"/>
                  </a:moveTo>
                  <a:lnTo>
                    <a:pt x="41883" y="283014"/>
                  </a:lnTo>
                  <a:lnTo>
                    <a:pt x="41883" y="349749"/>
                  </a:lnTo>
                  <a:lnTo>
                    <a:pt x="45674" y="353467"/>
                  </a:lnTo>
                  <a:lnTo>
                    <a:pt x="262662" y="353467"/>
                  </a:lnTo>
                  <a:lnTo>
                    <a:pt x="266504" y="349749"/>
                  </a:lnTo>
                  <a:lnTo>
                    <a:pt x="266504" y="334915"/>
                  </a:lnTo>
                  <a:lnTo>
                    <a:pt x="60898" y="334915"/>
                  </a:lnTo>
                  <a:lnTo>
                    <a:pt x="60898" y="283014"/>
                  </a:lnTo>
                  <a:close/>
                </a:path>
                <a:path w="901065" h="787400">
                  <a:moveTo>
                    <a:pt x="357852" y="283014"/>
                  </a:moveTo>
                  <a:lnTo>
                    <a:pt x="337539" y="283014"/>
                  </a:lnTo>
                  <a:lnTo>
                    <a:pt x="337539" y="349749"/>
                  </a:lnTo>
                  <a:lnTo>
                    <a:pt x="342628" y="353467"/>
                  </a:lnTo>
                  <a:lnTo>
                    <a:pt x="558370" y="353467"/>
                  </a:lnTo>
                  <a:lnTo>
                    <a:pt x="563459" y="349749"/>
                  </a:lnTo>
                  <a:lnTo>
                    <a:pt x="563459" y="334915"/>
                  </a:lnTo>
                  <a:lnTo>
                    <a:pt x="357852" y="334915"/>
                  </a:lnTo>
                  <a:lnTo>
                    <a:pt x="357852" y="283014"/>
                  </a:lnTo>
                  <a:close/>
                </a:path>
                <a:path w="901065" h="787400">
                  <a:moveTo>
                    <a:pt x="653561" y="283014"/>
                  </a:moveTo>
                  <a:lnTo>
                    <a:pt x="633247" y="283014"/>
                  </a:lnTo>
                  <a:lnTo>
                    <a:pt x="633247" y="349749"/>
                  </a:lnTo>
                  <a:lnTo>
                    <a:pt x="638336" y="353467"/>
                  </a:lnTo>
                  <a:lnTo>
                    <a:pt x="855324" y="353467"/>
                  </a:lnTo>
                  <a:lnTo>
                    <a:pt x="859125" y="349749"/>
                  </a:lnTo>
                  <a:lnTo>
                    <a:pt x="859125" y="334915"/>
                  </a:lnTo>
                  <a:lnTo>
                    <a:pt x="653561" y="334915"/>
                  </a:lnTo>
                  <a:lnTo>
                    <a:pt x="653561" y="283014"/>
                  </a:lnTo>
                  <a:close/>
                </a:path>
                <a:path w="901065" h="787400">
                  <a:moveTo>
                    <a:pt x="266504" y="283014"/>
                  </a:moveTo>
                  <a:lnTo>
                    <a:pt x="247437" y="283014"/>
                  </a:lnTo>
                  <a:lnTo>
                    <a:pt x="247437" y="334915"/>
                  </a:lnTo>
                  <a:lnTo>
                    <a:pt x="266504" y="334915"/>
                  </a:lnTo>
                  <a:lnTo>
                    <a:pt x="266504" y="283014"/>
                  </a:lnTo>
                  <a:close/>
                </a:path>
                <a:path w="901065" h="787400">
                  <a:moveTo>
                    <a:pt x="563459" y="283014"/>
                  </a:moveTo>
                  <a:lnTo>
                    <a:pt x="543145" y="283014"/>
                  </a:lnTo>
                  <a:lnTo>
                    <a:pt x="543145" y="334915"/>
                  </a:lnTo>
                  <a:lnTo>
                    <a:pt x="563459" y="334915"/>
                  </a:lnTo>
                  <a:lnTo>
                    <a:pt x="563459" y="283014"/>
                  </a:lnTo>
                  <a:close/>
                </a:path>
                <a:path w="901065" h="787400">
                  <a:moveTo>
                    <a:pt x="859125" y="283014"/>
                  </a:moveTo>
                  <a:lnTo>
                    <a:pt x="840100" y="283014"/>
                  </a:lnTo>
                  <a:lnTo>
                    <a:pt x="840100" y="334915"/>
                  </a:lnTo>
                  <a:lnTo>
                    <a:pt x="859125" y="334915"/>
                  </a:lnTo>
                  <a:lnTo>
                    <a:pt x="859125" y="283014"/>
                  </a:lnTo>
                  <a:close/>
                </a:path>
                <a:path w="901065" h="787400">
                  <a:moveTo>
                    <a:pt x="451797" y="0"/>
                  </a:moveTo>
                  <a:lnTo>
                    <a:pt x="449211" y="0"/>
                  </a:lnTo>
                  <a:lnTo>
                    <a:pt x="445410" y="1239"/>
                  </a:lnTo>
                  <a:lnTo>
                    <a:pt x="2544" y="208843"/>
                  </a:lnTo>
                  <a:lnTo>
                    <a:pt x="0" y="212562"/>
                  </a:lnTo>
                  <a:lnTo>
                    <a:pt x="0" y="278057"/>
                  </a:lnTo>
                  <a:lnTo>
                    <a:pt x="5088" y="283014"/>
                  </a:lnTo>
                  <a:lnTo>
                    <a:pt x="895909" y="283014"/>
                  </a:lnTo>
                  <a:lnTo>
                    <a:pt x="900998" y="278057"/>
                  </a:lnTo>
                  <a:lnTo>
                    <a:pt x="900998" y="263260"/>
                  </a:lnTo>
                  <a:lnTo>
                    <a:pt x="20313" y="263260"/>
                  </a:lnTo>
                  <a:lnTo>
                    <a:pt x="20313" y="222439"/>
                  </a:lnTo>
                  <a:lnTo>
                    <a:pt x="450499" y="19791"/>
                  </a:lnTo>
                  <a:lnTo>
                    <a:pt x="493880" y="19791"/>
                  </a:lnTo>
                  <a:lnTo>
                    <a:pt x="454300" y="1239"/>
                  </a:lnTo>
                  <a:lnTo>
                    <a:pt x="451797" y="0"/>
                  </a:lnTo>
                  <a:close/>
                </a:path>
                <a:path w="901065" h="787400">
                  <a:moveTo>
                    <a:pt x="493880" y="19791"/>
                  </a:moveTo>
                  <a:lnTo>
                    <a:pt x="450499" y="19791"/>
                  </a:lnTo>
                  <a:lnTo>
                    <a:pt x="880685" y="222439"/>
                  </a:lnTo>
                  <a:lnTo>
                    <a:pt x="880685" y="263260"/>
                  </a:lnTo>
                  <a:lnTo>
                    <a:pt x="900998" y="263260"/>
                  </a:lnTo>
                  <a:lnTo>
                    <a:pt x="900998" y="212562"/>
                  </a:lnTo>
                  <a:lnTo>
                    <a:pt x="898454" y="208843"/>
                  </a:lnTo>
                  <a:lnTo>
                    <a:pt x="894663" y="207640"/>
                  </a:lnTo>
                  <a:lnTo>
                    <a:pt x="493880" y="197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7308258" y="5683480"/>
              <a:ext cx="1059178" cy="1059178"/>
            </a:xfrm>
            <a:prstGeom prst="rect">
              <a:avLst/>
            </a:prstGeom>
          </p:spPr>
        </p:pic>
      </p:grpSp>
      <p:sp>
        <p:nvSpPr>
          <p:cNvPr id="69" name="object 69"/>
          <p:cNvSpPr txBox="1">
            <a:spLocks noGrp="1"/>
          </p:cNvSpPr>
          <p:nvPr>
            <p:ph type="title"/>
          </p:nvPr>
        </p:nvSpPr>
        <p:spPr>
          <a:xfrm>
            <a:off x="793558" y="732408"/>
            <a:ext cx="18225135" cy="6769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250" spc="-55" dirty="0">
                <a:solidFill>
                  <a:srgbClr val="3C8DBB"/>
                </a:solidFill>
              </a:rPr>
              <a:t>500+</a:t>
            </a:r>
            <a:r>
              <a:rPr sz="4250" spc="-165" dirty="0">
                <a:solidFill>
                  <a:srgbClr val="3C8DBB"/>
                </a:solidFill>
              </a:rPr>
              <a:t> </a:t>
            </a:r>
            <a:r>
              <a:rPr sz="4250" spc="-60" dirty="0">
                <a:solidFill>
                  <a:srgbClr val="3C8DBB"/>
                </a:solidFill>
              </a:rPr>
              <a:t>Build</a:t>
            </a:r>
            <a:r>
              <a:rPr sz="4250" spc="-160" dirty="0">
                <a:solidFill>
                  <a:srgbClr val="3C8DBB"/>
                </a:solidFill>
              </a:rPr>
              <a:t> </a:t>
            </a:r>
            <a:r>
              <a:rPr sz="4250" spc="-60" dirty="0">
                <a:solidFill>
                  <a:srgbClr val="3C8DBB"/>
                </a:solidFill>
              </a:rPr>
              <a:t>Their</a:t>
            </a:r>
            <a:r>
              <a:rPr sz="4250" spc="-160" dirty="0">
                <a:solidFill>
                  <a:srgbClr val="3C8DBB"/>
                </a:solidFill>
              </a:rPr>
              <a:t> </a:t>
            </a:r>
            <a:r>
              <a:rPr sz="4250" spc="-75" dirty="0">
                <a:solidFill>
                  <a:srgbClr val="3C8DBB"/>
                </a:solidFill>
              </a:rPr>
              <a:t>Containerization</a:t>
            </a:r>
            <a:r>
              <a:rPr sz="4250" spc="-160" dirty="0">
                <a:solidFill>
                  <a:srgbClr val="3C8DBB"/>
                </a:solidFill>
              </a:rPr>
              <a:t> </a:t>
            </a:r>
            <a:r>
              <a:rPr sz="4250" spc="-65" dirty="0">
                <a:solidFill>
                  <a:srgbClr val="3C8DBB"/>
                </a:solidFill>
              </a:rPr>
              <a:t>Strategy</a:t>
            </a:r>
            <a:r>
              <a:rPr sz="4250" spc="-160" dirty="0">
                <a:solidFill>
                  <a:srgbClr val="3C8DBB"/>
                </a:solidFill>
              </a:rPr>
              <a:t> </a:t>
            </a:r>
            <a:r>
              <a:rPr sz="4250" spc="-55" dirty="0">
                <a:solidFill>
                  <a:srgbClr val="3C8DBB"/>
                </a:solidFill>
              </a:rPr>
              <a:t>with</a:t>
            </a:r>
            <a:r>
              <a:rPr sz="4250" spc="-160" dirty="0">
                <a:solidFill>
                  <a:srgbClr val="3C8DBB"/>
                </a:solidFill>
              </a:rPr>
              <a:t> </a:t>
            </a:r>
            <a:r>
              <a:rPr sz="4250" spc="-65" dirty="0">
                <a:solidFill>
                  <a:srgbClr val="3C8DBB"/>
                </a:solidFill>
              </a:rPr>
              <a:t>Docker</a:t>
            </a:r>
            <a:r>
              <a:rPr sz="4250" spc="-165" dirty="0">
                <a:solidFill>
                  <a:srgbClr val="3C8DBB"/>
                </a:solidFill>
              </a:rPr>
              <a:t> </a:t>
            </a:r>
            <a:r>
              <a:rPr sz="4250" spc="-65" dirty="0">
                <a:solidFill>
                  <a:srgbClr val="3C8DBB"/>
                </a:solidFill>
              </a:rPr>
              <a:t>Enterprise</a:t>
            </a:r>
            <a:r>
              <a:rPr sz="4250" spc="-160" dirty="0">
                <a:solidFill>
                  <a:srgbClr val="3C8DBB"/>
                </a:solidFill>
              </a:rPr>
              <a:t> </a:t>
            </a:r>
            <a:r>
              <a:rPr sz="4250" spc="-75" dirty="0">
                <a:solidFill>
                  <a:srgbClr val="3C8DBB"/>
                </a:solidFill>
              </a:rPr>
              <a:t>Edition</a:t>
            </a:r>
            <a:endParaRPr sz="4250"/>
          </a:p>
        </p:txBody>
      </p:sp>
      <p:sp>
        <p:nvSpPr>
          <p:cNvPr id="70" name="object 70"/>
          <p:cNvSpPr txBox="1"/>
          <p:nvPr/>
        </p:nvSpPr>
        <p:spPr>
          <a:xfrm>
            <a:off x="636494" y="10531481"/>
            <a:ext cx="264160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u="sng" spc="-55" dirty="0">
                <a:solidFill>
                  <a:srgbClr val="A7A7A7"/>
                </a:solidFill>
                <a:uFill>
                  <a:solidFill>
                    <a:srgbClr val="A7A7A7"/>
                  </a:solidFill>
                </a:uFill>
                <a:latin typeface="Arial"/>
                <a:cs typeface="Arial"/>
              </a:rPr>
              <a:t>docker.com/customers</a:t>
            </a:r>
            <a:endParaRPr sz="2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5127" y="2213264"/>
            <a:ext cx="8974483" cy="272284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7436" y="1459434"/>
            <a:ext cx="9234215" cy="4059278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5303838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51075" algn="l"/>
                <a:tab pos="3829050" algn="l"/>
              </a:tabLst>
            </a:pP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outing	Mesh	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C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ont.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9907905" cy="28575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This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is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stateless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load balancing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This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LB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is at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OSI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Layer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3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(TCP),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not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Layer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4 (DNS)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Both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limitation can be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overcome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with: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Nginx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or </a:t>
            </a: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HAProxy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LB </a:t>
            </a:r>
            <a:r>
              <a:rPr sz="2800" spc="-60" dirty="0">
                <a:solidFill>
                  <a:srgbClr val="4547D6"/>
                </a:solidFill>
                <a:latin typeface="Trebuchet MS"/>
                <a:cs typeface="Trebuchet MS"/>
              </a:rPr>
              <a:t>proxy,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or:</a:t>
            </a:r>
            <a:endParaRPr sz="2800">
              <a:latin typeface="Trebuchet MS"/>
              <a:cs typeface="Trebuchet MS"/>
            </a:endParaRPr>
          </a:p>
          <a:p>
            <a:pPr marL="241300" marR="5080" indent="-228600">
              <a:lnSpc>
                <a:spcPts val="2900"/>
              </a:lnSpc>
              <a:spcBef>
                <a:spcPts val="9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 Enterprise Edition,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which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comes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with built-in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L4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web </a:t>
            </a:r>
            <a:r>
              <a:rPr sz="2800" spc="-8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proxy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10302875" cy="1366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34410" algn="l"/>
              </a:tabLst>
            </a:pP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Assignment:	</a:t>
            </a:r>
            <a:r>
              <a:rPr sz="4400" b="0" spc="-40" dirty="0">
                <a:solidFill>
                  <a:srgbClr val="341C69"/>
                </a:solidFill>
                <a:latin typeface="Arial Rounded MT Bold"/>
                <a:cs typeface="Arial Rounded MT Bold"/>
              </a:rPr>
              <a:t>Create</a:t>
            </a:r>
            <a:r>
              <a:rPr sz="4400" b="0" spc="-1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Multi-Service</a:t>
            </a:r>
            <a:r>
              <a:rPr lang="en-US" sz="4400" b="0" spc="-20" dirty="0">
                <a:solidFill>
                  <a:srgbClr val="341C69"/>
                </a:solidFill>
                <a:latin typeface="Arial Rounded MT Bold"/>
                <a:cs typeface="Arial Rounded MT Bold"/>
              </a:rPr>
              <a:t> App</a:t>
            </a:r>
            <a:br>
              <a:rPr lang="en-US" sz="4400" b="0" spc="-20" dirty="0">
                <a:solidFill>
                  <a:srgbClr val="341C69"/>
                </a:solidFill>
                <a:latin typeface="Arial Rounded MT Bold"/>
                <a:cs typeface="Arial Rounded MT Bold"/>
              </a:rPr>
            </a:b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47520"/>
            <a:ext cx="10007600" cy="375920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Using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Docker's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Distributed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35" dirty="0">
                <a:solidFill>
                  <a:srgbClr val="4547D6"/>
                </a:solidFill>
                <a:latin typeface="Trebuchet MS"/>
                <a:cs typeface="Trebuchet MS"/>
              </a:rPr>
              <a:t>Voting</a:t>
            </a:r>
            <a:r>
              <a:rPr sz="2800" spc="-1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App</a:t>
            </a:r>
            <a:endParaRPr sz="2800">
              <a:latin typeface="Trebuchet MS"/>
              <a:cs typeface="Trebuchet MS"/>
            </a:endParaRPr>
          </a:p>
          <a:p>
            <a:pPr marL="241300" marR="1640839" indent="-228600">
              <a:lnSpc>
                <a:spcPts val="3000"/>
              </a:lnSpc>
              <a:spcBef>
                <a:spcPts val="10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u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e </a:t>
            </a:r>
            <a:r>
              <a:rPr sz="2800" dirty="0">
                <a:solidFill>
                  <a:srgbClr val="B85994"/>
                </a:solidFill>
                <a:latin typeface="Courier New"/>
                <a:cs typeface="Courier New"/>
              </a:rPr>
              <a:t>swarm-app-1</a:t>
            </a:r>
            <a:r>
              <a:rPr sz="2800" spc="-84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di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rector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y in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ou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r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c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ours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rep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o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fo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r 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requirements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1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volume,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2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networks, and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5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services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needed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Create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the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commands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needed,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spin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up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services,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and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test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app</a:t>
            </a:r>
            <a:endParaRPr sz="2800">
              <a:latin typeface="Trebuchet MS"/>
              <a:cs typeface="Trebuchet MS"/>
            </a:endParaRPr>
          </a:p>
          <a:p>
            <a:pPr marL="241300" marR="5080" indent="-228600">
              <a:lnSpc>
                <a:spcPts val="2900"/>
              </a:lnSpc>
              <a:spcBef>
                <a:spcPts val="101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Everything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is using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Hub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images, so no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data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needed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on </a:t>
            </a:r>
            <a:r>
              <a:rPr sz="2800" spc="-8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Swarm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Like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many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computer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things,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this is ½ art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form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and ½ science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0242" y="651867"/>
            <a:ext cx="6411515" cy="5554265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9674225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49475" algn="l"/>
                <a:tab pos="5266055" algn="l"/>
              </a:tabLst>
            </a:pPr>
            <a:r>
              <a:rPr sz="4400" b="0" spc="-40" dirty="0">
                <a:solidFill>
                  <a:srgbClr val="341C69"/>
                </a:solidFill>
                <a:latin typeface="Arial Rounded MT Bold"/>
                <a:cs typeface="Arial Rounded MT Bold"/>
              </a:rPr>
              <a:t>Stacks:	</a:t>
            </a:r>
            <a:r>
              <a:rPr sz="4400" b="0" spc="-20" dirty="0">
                <a:solidFill>
                  <a:srgbClr val="341C69"/>
                </a:solidFill>
                <a:latin typeface="Arial Rounded MT Bold"/>
                <a:cs typeface="Arial Rounded MT Bold"/>
              </a:rPr>
              <a:t>Production	</a:t>
            </a:r>
            <a:r>
              <a:rPr sz="4400" b="0" spc="-25" dirty="0">
                <a:solidFill>
                  <a:srgbClr val="341C69"/>
                </a:solidFill>
                <a:latin typeface="Arial Rounded MT Bold"/>
                <a:cs typeface="Arial Rounded MT Bold"/>
              </a:rPr>
              <a:t>Grade</a:t>
            </a:r>
            <a:r>
              <a:rPr sz="4400" b="0" spc="1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130" dirty="0">
                <a:solidFill>
                  <a:srgbClr val="341C69"/>
                </a:solidFill>
                <a:latin typeface="Arial Rounded MT Bold"/>
                <a:cs typeface="Arial Rounded MT Bold"/>
              </a:rPr>
              <a:t>Compose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840992"/>
            <a:ext cx="10338435" cy="424497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215900" marR="723265" indent="-203200">
              <a:lnSpc>
                <a:spcPts val="2700"/>
              </a:lnSpc>
              <a:spcBef>
                <a:spcPts val="540"/>
              </a:spcBef>
              <a:buFont typeface="Arial"/>
              <a:buChar char="•"/>
              <a:tabLst>
                <a:tab pos="215900" algn="l"/>
              </a:tabLst>
            </a:pP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In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1.13 Docker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adds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 a new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layer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of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 abstraction to Swarm called </a:t>
            </a:r>
            <a:r>
              <a:rPr sz="2600" spc="-77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Stacks</a:t>
            </a:r>
            <a:endParaRPr sz="2600">
              <a:latin typeface="Trebuchet MS"/>
              <a:cs typeface="Trebuchet MS"/>
            </a:endParaRPr>
          </a:p>
          <a:p>
            <a:pPr marL="215900" marR="876935" indent="-203200">
              <a:lnSpc>
                <a:spcPts val="2700"/>
              </a:lnSpc>
              <a:spcBef>
                <a:spcPts val="905"/>
              </a:spcBef>
              <a:buFont typeface="Arial"/>
              <a:buChar char="•"/>
              <a:tabLst>
                <a:tab pos="215900" algn="l"/>
              </a:tabLst>
            </a:pP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Stacks accept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Compose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files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 as their declarative definition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for </a:t>
            </a:r>
            <a:r>
              <a:rPr sz="2600" spc="-77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services,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networks, and volumes</a:t>
            </a:r>
            <a:endParaRPr sz="2600">
              <a:latin typeface="Trebuchet MS"/>
              <a:cs typeface="Trebuchet MS"/>
            </a:endParaRPr>
          </a:p>
          <a:p>
            <a:pPr marL="215900" indent="-203200">
              <a:lnSpc>
                <a:spcPct val="100000"/>
              </a:lnSpc>
              <a:spcBef>
                <a:spcPts val="560"/>
              </a:spcBef>
              <a:buFont typeface="Arial"/>
              <a:buChar char="•"/>
              <a:tabLst>
                <a:tab pos="215900" algn="l"/>
              </a:tabLst>
            </a:pPr>
            <a:r>
              <a:rPr sz="2600" spc="-60" dirty="0">
                <a:solidFill>
                  <a:srgbClr val="4547D6"/>
                </a:solidFill>
                <a:latin typeface="Trebuchet MS"/>
                <a:cs typeface="Trebuchet MS"/>
              </a:rPr>
              <a:t>We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 use </a:t>
            </a:r>
            <a:r>
              <a:rPr sz="2600" spc="-5" dirty="0">
                <a:solidFill>
                  <a:srgbClr val="B85994"/>
                </a:solidFill>
                <a:latin typeface="Courier New"/>
                <a:cs typeface="Courier New"/>
              </a:rPr>
              <a:t>docker</a:t>
            </a:r>
            <a:r>
              <a:rPr sz="260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600" spc="-5" dirty="0">
                <a:solidFill>
                  <a:srgbClr val="B85994"/>
                </a:solidFill>
                <a:latin typeface="Courier New"/>
                <a:cs typeface="Courier New"/>
              </a:rPr>
              <a:t>stack</a:t>
            </a:r>
            <a:r>
              <a:rPr sz="2600" spc="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600" spc="-5" dirty="0">
                <a:solidFill>
                  <a:srgbClr val="B85994"/>
                </a:solidFill>
                <a:latin typeface="Courier New"/>
                <a:cs typeface="Courier New"/>
              </a:rPr>
              <a:t>deploy</a:t>
            </a:r>
            <a:r>
              <a:rPr sz="2600" spc="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rather then</a:t>
            </a:r>
            <a:r>
              <a:rPr sz="26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 service create</a:t>
            </a:r>
            <a:endParaRPr sz="2600">
              <a:latin typeface="Trebuchet MS"/>
              <a:cs typeface="Trebuchet MS"/>
            </a:endParaRPr>
          </a:p>
          <a:p>
            <a:pPr marL="215900" marR="241300" indent="-203200">
              <a:lnSpc>
                <a:spcPts val="2700"/>
              </a:lnSpc>
              <a:spcBef>
                <a:spcPts val="920"/>
              </a:spcBef>
              <a:buFont typeface="Arial"/>
              <a:buChar char="•"/>
              <a:tabLst>
                <a:tab pos="215900" algn="l"/>
              </a:tabLst>
            </a:pP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Stacks manages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all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 those objects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26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us, including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overlay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 network </a:t>
            </a:r>
            <a:r>
              <a:rPr sz="2600" spc="-76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per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 stack.</a:t>
            </a:r>
            <a:r>
              <a:rPr sz="2600" spc="-14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Adds stack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name to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start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of their name</a:t>
            </a:r>
            <a:endParaRPr sz="2600">
              <a:latin typeface="Trebuchet MS"/>
              <a:cs typeface="Trebuchet MS"/>
            </a:endParaRPr>
          </a:p>
          <a:p>
            <a:pPr marL="215900" indent="-203200">
              <a:lnSpc>
                <a:spcPct val="100000"/>
              </a:lnSpc>
              <a:spcBef>
                <a:spcPts val="560"/>
              </a:spcBef>
              <a:buFont typeface="Arial"/>
              <a:buChar char="•"/>
              <a:tabLst>
                <a:tab pos="215900" algn="l"/>
              </a:tabLst>
            </a:pP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Ne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w </a:t>
            </a:r>
            <a:r>
              <a:rPr sz="2600" dirty="0">
                <a:solidFill>
                  <a:srgbClr val="B85994"/>
                </a:solidFill>
                <a:latin typeface="Courier New"/>
                <a:cs typeface="Courier New"/>
              </a:rPr>
              <a:t>deploy:</a:t>
            </a:r>
            <a:r>
              <a:rPr sz="2600" spc="-78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ke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y in C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o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mp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os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e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f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ile. Can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'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t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do</a:t>
            </a:r>
            <a:r>
              <a:rPr sz="26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B85994"/>
                </a:solidFill>
                <a:latin typeface="Courier New"/>
                <a:cs typeface="Courier New"/>
              </a:rPr>
              <a:t>build:</a:t>
            </a:r>
            <a:endParaRPr sz="2600">
              <a:latin typeface="Courier New"/>
              <a:cs typeface="Courier New"/>
            </a:endParaRPr>
          </a:p>
          <a:p>
            <a:pPr marL="215900" indent="-2032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215900" algn="l"/>
              </a:tabLst>
            </a:pP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Compose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now ignores </a:t>
            </a:r>
            <a:r>
              <a:rPr sz="2600" dirty="0">
                <a:solidFill>
                  <a:srgbClr val="B85994"/>
                </a:solidFill>
                <a:latin typeface="Courier New"/>
                <a:cs typeface="Courier New"/>
              </a:rPr>
              <a:t>deploy: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, Swarm ignores</a:t>
            </a:r>
            <a:r>
              <a:rPr sz="26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B85994"/>
                </a:solidFill>
                <a:latin typeface="Courier New"/>
                <a:cs typeface="Courier New"/>
              </a:rPr>
              <a:t>build:</a:t>
            </a:r>
            <a:endParaRPr sz="2600">
              <a:latin typeface="Courier New"/>
              <a:cs typeface="Courier New"/>
            </a:endParaRPr>
          </a:p>
          <a:p>
            <a:pPr marL="215900" indent="-2032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215900" algn="l"/>
              </a:tabLst>
            </a:pPr>
            <a:r>
              <a:rPr sz="2600" dirty="0">
                <a:solidFill>
                  <a:srgbClr val="B85994"/>
                </a:solidFill>
                <a:latin typeface="Courier New"/>
                <a:cs typeface="Courier New"/>
              </a:rPr>
              <a:t>docker-compose</a:t>
            </a:r>
            <a:r>
              <a:rPr sz="2600" spc="-78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c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l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i n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o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t nee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d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ed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o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n Swarm ser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v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er</a:t>
            </a:r>
            <a:endParaRPr sz="2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57513" y="832454"/>
            <a:ext cx="6665082" cy="4942646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3035300"/>
            <a:ext cx="1668463" cy="7572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spc="-5" dirty="0">
                <a:latin typeface="Trebuchet MS"/>
                <a:cs typeface="Trebuchet MS"/>
              </a:rPr>
              <a:t>stack!</a:t>
            </a:r>
            <a:endParaRPr sz="48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044751" y="235617"/>
            <a:ext cx="6120130" cy="6386830"/>
            <a:chOff x="3044751" y="235617"/>
            <a:chExt cx="6120130" cy="6386830"/>
          </a:xfrm>
        </p:grpSpPr>
        <p:sp>
          <p:nvSpPr>
            <p:cNvPr id="4" name="object 4"/>
            <p:cNvSpPr/>
            <p:nvPr/>
          </p:nvSpPr>
          <p:spPr>
            <a:xfrm>
              <a:off x="3044751" y="235617"/>
              <a:ext cx="6120130" cy="6386830"/>
            </a:xfrm>
            <a:custGeom>
              <a:avLst/>
              <a:gdLst/>
              <a:ahLst/>
              <a:cxnLst/>
              <a:rect l="l" t="t" r="r" b="b"/>
              <a:pathLst>
                <a:path w="6120130" h="6386830">
                  <a:moveTo>
                    <a:pt x="6120029" y="0"/>
                  </a:moveTo>
                  <a:lnTo>
                    <a:pt x="0" y="0"/>
                  </a:lnTo>
                  <a:lnTo>
                    <a:pt x="0" y="6386761"/>
                  </a:lnTo>
                  <a:lnTo>
                    <a:pt x="6120029" y="6386761"/>
                  </a:lnTo>
                  <a:lnTo>
                    <a:pt x="6120029" y="0"/>
                  </a:lnTo>
                  <a:close/>
                </a:path>
              </a:pathLst>
            </a:custGeom>
            <a:solidFill>
              <a:srgbClr val="C4F6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07598" y="1467397"/>
              <a:ext cx="928369" cy="859155"/>
            </a:xfrm>
            <a:custGeom>
              <a:avLst/>
              <a:gdLst/>
              <a:ahLst/>
              <a:cxnLst/>
              <a:rect l="l" t="t" r="r" b="b"/>
              <a:pathLst>
                <a:path w="928370" h="859155">
                  <a:moveTo>
                    <a:pt x="928254" y="0"/>
                  </a:moveTo>
                  <a:lnTo>
                    <a:pt x="0" y="0"/>
                  </a:lnTo>
                  <a:lnTo>
                    <a:pt x="0" y="858981"/>
                  </a:lnTo>
                  <a:lnTo>
                    <a:pt x="928254" y="858981"/>
                  </a:lnTo>
                  <a:lnTo>
                    <a:pt x="928254" y="0"/>
                  </a:lnTo>
                  <a:close/>
                </a:path>
              </a:pathLst>
            </a:custGeom>
            <a:solidFill>
              <a:srgbClr val="CC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07598" y="1467397"/>
              <a:ext cx="928369" cy="859155"/>
            </a:xfrm>
            <a:custGeom>
              <a:avLst/>
              <a:gdLst/>
              <a:ahLst/>
              <a:cxnLst/>
              <a:rect l="l" t="t" r="r" b="b"/>
              <a:pathLst>
                <a:path w="928370" h="859155">
                  <a:moveTo>
                    <a:pt x="0" y="0"/>
                  </a:moveTo>
                  <a:lnTo>
                    <a:pt x="928254" y="0"/>
                  </a:lnTo>
                  <a:lnTo>
                    <a:pt x="928254" y="858981"/>
                  </a:lnTo>
                  <a:lnTo>
                    <a:pt x="0" y="858981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159998" y="1619797"/>
              <a:ext cx="928369" cy="859155"/>
            </a:xfrm>
            <a:custGeom>
              <a:avLst/>
              <a:gdLst/>
              <a:ahLst/>
              <a:cxnLst/>
              <a:rect l="l" t="t" r="r" b="b"/>
              <a:pathLst>
                <a:path w="928370" h="859155">
                  <a:moveTo>
                    <a:pt x="928254" y="0"/>
                  </a:moveTo>
                  <a:lnTo>
                    <a:pt x="0" y="0"/>
                  </a:lnTo>
                  <a:lnTo>
                    <a:pt x="0" y="858981"/>
                  </a:lnTo>
                  <a:lnTo>
                    <a:pt x="928254" y="858981"/>
                  </a:lnTo>
                  <a:lnTo>
                    <a:pt x="928254" y="0"/>
                  </a:lnTo>
                  <a:close/>
                </a:path>
              </a:pathLst>
            </a:custGeom>
            <a:solidFill>
              <a:srgbClr val="CC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159998" y="1619797"/>
              <a:ext cx="928369" cy="859155"/>
            </a:xfrm>
            <a:custGeom>
              <a:avLst/>
              <a:gdLst/>
              <a:ahLst/>
              <a:cxnLst/>
              <a:rect l="l" t="t" r="r" b="b"/>
              <a:pathLst>
                <a:path w="928370" h="859155">
                  <a:moveTo>
                    <a:pt x="0" y="0"/>
                  </a:moveTo>
                  <a:lnTo>
                    <a:pt x="928254" y="0"/>
                  </a:lnTo>
                  <a:lnTo>
                    <a:pt x="928254" y="858981"/>
                  </a:lnTo>
                  <a:lnTo>
                    <a:pt x="0" y="858981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312398" y="1772197"/>
              <a:ext cx="928369" cy="859155"/>
            </a:xfrm>
            <a:custGeom>
              <a:avLst/>
              <a:gdLst/>
              <a:ahLst/>
              <a:cxnLst/>
              <a:rect l="l" t="t" r="r" b="b"/>
              <a:pathLst>
                <a:path w="928370" h="859155">
                  <a:moveTo>
                    <a:pt x="928254" y="0"/>
                  </a:moveTo>
                  <a:lnTo>
                    <a:pt x="0" y="0"/>
                  </a:lnTo>
                  <a:lnTo>
                    <a:pt x="0" y="858981"/>
                  </a:lnTo>
                  <a:lnTo>
                    <a:pt x="928254" y="858981"/>
                  </a:lnTo>
                  <a:lnTo>
                    <a:pt x="928254" y="0"/>
                  </a:lnTo>
                  <a:close/>
                </a:path>
              </a:pathLst>
            </a:custGeom>
            <a:solidFill>
              <a:srgbClr val="CC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312398" y="1772197"/>
              <a:ext cx="928369" cy="859155"/>
            </a:xfrm>
            <a:custGeom>
              <a:avLst/>
              <a:gdLst/>
              <a:ahLst/>
              <a:cxnLst/>
              <a:rect l="l" t="t" r="r" b="b"/>
              <a:pathLst>
                <a:path w="928370" h="859155">
                  <a:moveTo>
                    <a:pt x="0" y="0"/>
                  </a:moveTo>
                  <a:lnTo>
                    <a:pt x="928254" y="0"/>
                  </a:lnTo>
                  <a:lnTo>
                    <a:pt x="928254" y="858981"/>
                  </a:lnTo>
                  <a:lnTo>
                    <a:pt x="0" y="858981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464798" y="1924597"/>
              <a:ext cx="928369" cy="859155"/>
            </a:xfrm>
            <a:custGeom>
              <a:avLst/>
              <a:gdLst/>
              <a:ahLst/>
              <a:cxnLst/>
              <a:rect l="l" t="t" r="r" b="b"/>
              <a:pathLst>
                <a:path w="928370" h="859155">
                  <a:moveTo>
                    <a:pt x="928254" y="0"/>
                  </a:moveTo>
                  <a:lnTo>
                    <a:pt x="0" y="0"/>
                  </a:lnTo>
                  <a:lnTo>
                    <a:pt x="0" y="858981"/>
                  </a:lnTo>
                  <a:lnTo>
                    <a:pt x="928254" y="858981"/>
                  </a:lnTo>
                  <a:lnTo>
                    <a:pt x="928254" y="0"/>
                  </a:lnTo>
                  <a:close/>
                </a:path>
              </a:pathLst>
            </a:custGeom>
            <a:solidFill>
              <a:srgbClr val="CC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464798" y="1924597"/>
              <a:ext cx="928369" cy="859155"/>
            </a:xfrm>
            <a:custGeom>
              <a:avLst/>
              <a:gdLst/>
              <a:ahLst/>
              <a:cxnLst/>
              <a:rect l="l" t="t" r="r" b="b"/>
              <a:pathLst>
                <a:path w="928370" h="859155">
                  <a:moveTo>
                    <a:pt x="0" y="0"/>
                  </a:moveTo>
                  <a:lnTo>
                    <a:pt x="928254" y="0"/>
                  </a:lnTo>
                  <a:lnTo>
                    <a:pt x="928254" y="858981"/>
                  </a:lnTo>
                  <a:lnTo>
                    <a:pt x="0" y="858981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38870" y="581798"/>
              <a:ext cx="2774609" cy="574471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044751" y="235618"/>
            <a:ext cx="6120130" cy="6386830"/>
          </a:xfrm>
          <a:prstGeom prst="rect">
            <a:avLst/>
          </a:prstGeom>
          <a:ln w="12700">
            <a:solidFill>
              <a:srgbClr val="32349C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1400175">
              <a:lnSpc>
                <a:spcPct val="100000"/>
              </a:lnSpc>
              <a:spcBef>
                <a:spcPts val="244"/>
              </a:spcBef>
            </a:pPr>
            <a:r>
              <a:rPr sz="1800" dirty="0">
                <a:latin typeface="Trebuchet MS"/>
                <a:cs typeface="Trebuchet MS"/>
              </a:rPr>
              <a:t>services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50">
              <a:latin typeface="Trebuchet MS"/>
              <a:cs typeface="Trebuchet MS"/>
            </a:endParaRPr>
          </a:p>
          <a:p>
            <a:pPr marL="4003675">
              <a:lnSpc>
                <a:spcPct val="100000"/>
              </a:lnSpc>
            </a:pPr>
            <a:r>
              <a:rPr sz="1800" spc="-5" dirty="0">
                <a:latin typeface="Trebuchet MS"/>
                <a:cs typeface="Trebuchet MS"/>
              </a:rPr>
              <a:t>volumes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100">
              <a:latin typeface="Trebuchet MS"/>
              <a:cs typeface="Trebuchet MS"/>
            </a:endParaRPr>
          </a:p>
          <a:p>
            <a:pPr marL="4003675">
              <a:lnSpc>
                <a:spcPct val="100000"/>
              </a:lnSpc>
              <a:spcBef>
                <a:spcPts val="1775"/>
              </a:spcBef>
            </a:pPr>
            <a:r>
              <a:rPr sz="1800" spc="-5" dirty="0">
                <a:latin typeface="Trebuchet MS"/>
                <a:cs typeface="Trebuchet MS"/>
              </a:rPr>
              <a:t>overlay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networks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001248" y="4208986"/>
            <a:ext cx="1398270" cy="1329055"/>
            <a:chOff x="7001248" y="4208986"/>
            <a:chExt cx="1398270" cy="1329055"/>
          </a:xfrm>
        </p:grpSpPr>
        <p:sp>
          <p:nvSpPr>
            <p:cNvPr id="16" name="object 16"/>
            <p:cNvSpPr/>
            <p:nvPr/>
          </p:nvSpPr>
          <p:spPr>
            <a:xfrm>
              <a:off x="7007598" y="4215336"/>
              <a:ext cx="928369" cy="859155"/>
            </a:xfrm>
            <a:custGeom>
              <a:avLst/>
              <a:gdLst/>
              <a:ahLst/>
              <a:cxnLst/>
              <a:rect l="l" t="t" r="r" b="b"/>
              <a:pathLst>
                <a:path w="928370" h="859154">
                  <a:moveTo>
                    <a:pt x="928254" y="0"/>
                  </a:moveTo>
                  <a:lnTo>
                    <a:pt x="0" y="0"/>
                  </a:lnTo>
                  <a:lnTo>
                    <a:pt x="0" y="858981"/>
                  </a:lnTo>
                  <a:lnTo>
                    <a:pt x="928254" y="858981"/>
                  </a:lnTo>
                  <a:lnTo>
                    <a:pt x="928254" y="0"/>
                  </a:lnTo>
                  <a:close/>
                </a:path>
              </a:pathLst>
            </a:custGeom>
            <a:solidFill>
              <a:srgbClr val="CC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007598" y="4215336"/>
              <a:ext cx="928369" cy="859155"/>
            </a:xfrm>
            <a:custGeom>
              <a:avLst/>
              <a:gdLst/>
              <a:ahLst/>
              <a:cxnLst/>
              <a:rect l="l" t="t" r="r" b="b"/>
              <a:pathLst>
                <a:path w="928370" h="859154">
                  <a:moveTo>
                    <a:pt x="0" y="0"/>
                  </a:moveTo>
                  <a:lnTo>
                    <a:pt x="928254" y="0"/>
                  </a:lnTo>
                  <a:lnTo>
                    <a:pt x="928254" y="858981"/>
                  </a:lnTo>
                  <a:lnTo>
                    <a:pt x="0" y="858981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159998" y="4367736"/>
              <a:ext cx="928369" cy="859155"/>
            </a:xfrm>
            <a:custGeom>
              <a:avLst/>
              <a:gdLst/>
              <a:ahLst/>
              <a:cxnLst/>
              <a:rect l="l" t="t" r="r" b="b"/>
              <a:pathLst>
                <a:path w="928370" h="859154">
                  <a:moveTo>
                    <a:pt x="928254" y="0"/>
                  </a:moveTo>
                  <a:lnTo>
                    <a:pt x="0" y="0"/>
                  </a:lnTo>
                  <a:lnTo>
                    <a:pt x="0" y="858981"/>
                  </a:lnTo>
                  <a:lnTo>
                    <a:pt x="928254" y="858981"/>
                  </a:lnTo>
                  <a:lnTo>
                    <a:pt x="928254" y="0"/>
                  </a:lnTo>
                  <a:close/>
                </a:path>
              </a:pathLst>
            </a:custGeom>
            <a:solidFill>
              <a:srgbClr val="CC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159998" y="4367736"/>
              <a:ext cx="928369" cy="859155"/>
            </a:xfrm>
            <a:custGeom>
              <a:avLst/>
              <a:gdLst/>
              <a:ahLst/>
              <a:cxnLst/>
              <a:rect l="l" t="t" r="r" b="b"/>
              <a:pathLst>
                <a:path w="928370" h="859154">
                  <a:moveTo>
                    <a:pt x="0" y="0"/>
                  </a:moveTo>
                  <a:lnTo>
                    <a:pt x="928254" y="0"/>
                  </a:lnTo>
                  <a:lnTo>
                    <a:pt x="928254" y="858981"/>
                  </a:lnTo>
                  <a:lnTo>
                    <a:pt x="0" y="858981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312398" y="4520136"/>
              <a:ext cx="928369" cy="859155"/>
            </a:xfrm>
            <a:custGeom>
              <a:avLst/>
              <a:gdLst/>
              <a:ahLst/>
              <a:cxnLst/>
              <a:rect l="l" t="t" r="r" b="b"/>
              <a:pathLst>
                <a:path w="928370" h="859154">
                  <a:moveTo>
                    <a:pt x="928254" y="0"/>
                  </a:moveTo>
                  <a:lnTo>
                    <a:pt x="0" y="0"/>
                  </a:lnTo>
                  <a:lnTo>
                    <a:pt x="0" y="858981"/>
                  </a:lnTo>
                  <a:lnTo>
                    <a:pt x="928254" y="858981"/>
                  </a:lnTo>
                  <a:lnTo>
                    <a:pt x="928254" y="0"/>
                  </a:lnTo>
                  <a:close/>
                </a:path>
              </a:pathLst>
            </a:custGeom>
            <a:solidFill>
              <a:srgbClr val="CC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312398" y="4520136"/>
              <a:ext cx="928369" cy="859155"/>
            </a:xfrm>
            <a:custGeom>
              <a:avLst/>
              <a:gdLst/>
              <a:ahLst/>
              <a:cxnLst/>
              <a:rect l="l" t="t" r="r" b="b"/>
              <a:pathLst>
                <a:path w="928370" h="859154">
                  <a:moveTo>
                    <a:pt x="0" y="0"/>
                  </a:moveTo>
                  <a:lnTo>
                    <a:pt x="928254" y="0"/>
                  </a:lnTo>
                  <a:lnTo>
                    <a:pt x="928254" y="858981"/>
                  </a:lnTo>
                  <a:lnTo>
                    <a:pt x="0" y="858981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464798" y="4672536"/>
              <a:ext cx="928369" cy="859155"/>
            </a:xfrm>
            <a:custGeom>
              <a:avLst/>
              <a:gdLst/>
              <a:ahLst/>
              <a:cxnLst/>
              <a:rect l="l" t="t" r="r" b="b"/>
              <a:pathLst>
                <a:path w="928370" h="859154">
                  <a:moveTo>
                    <a:pt x="928254" y="0"/>
                  </a:moveTo>
                  <a:lnTo>
                    <a:pt x="0" y="0"/>
                  </a:lnTo>
                  <a:lnTo>
                    <a:pt x="0" y="858981"/>
                  </a:lnTo>
                  <a:lnTo>
                    <a:pt x="928254" y="858981"/>
                  </a:lnTo>
                  <a:lnTo>
                    <a:pt x="928254" y="0"/>
                  </a:lnTo>
                  <a:close/>
                </a:path>
              </a:pathLst>
            </a:custGeom>
            <a:solidFill>
              <a:srgbClr val="CC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464798" y="4672536"/>
              <a:ext cx="928369" cy="859155"/>
            </a:xfrm>
            <a:custGeom>
              <a:avLst/>
              <a:gdLst/>
              <a:ahLst/>
              <a:cxnLst/>
              <a:rect l="l" t="t" r="r" b="b"/>
              <a:pathLst>
                <a:path w="928370" h="859154">
                  <a:moveTo>
                    <a:pt x="0" y="0"/>
                  </a:moveTo>
                  <a:lnTo>
                    <a:pt x="928254" y="0"/>
                  </a:lnTo>
                  <a:lnTo>
                    <a:pt x="928254" y="858981"/>
                  </a:lnTo>
                  <a:lnTo>
                    <a:pt x="0" y="858981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4397375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52345" algn="l"/>
              </a:tabLst>
            </a:pP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Se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c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ts	Sto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a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g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10064115" cy="35306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Easiest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"secure"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solution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storing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secrets in Swarm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What</a:t>
            </a: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is</a:t>
            </a: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Secret?</a:t>
            </a:r>
            <a:endParaRPr sz="28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Usernames</a:t>
            </a:r>
            <a:r>
              <a:rPr sz="24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4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passwords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TLS</a:t>
            </a:r>
            <a:r>
              <a:rPr sz="24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certificates</a:t>
            </a:r>
            <a:r>
              <a:rPr sz="24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4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keys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SSH</a:t>
            </a:r>
            <a:r>
              <a:rPr sz="2400" spc="-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keys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Any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data</a:t>
            </a:r>
            <a:r>
              <a:rPr sz="24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you</a:t>
            </a:r>
            <a:r>
              <a:rPr sz="24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would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prefer</a:t>
            </a:r>
            <a:r>
              <a:rPr sz="24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not</a:t>
            </a:r>
            <a:r>
              <a:rPr sz="24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be</a:t>
            </a:r>
            <a:r>
              <a:rPr sz="24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"on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front</a:t>
            </a:r>
            <a:r>
              <a:rPr sz="24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page</a:t>
            </a:r>
            <a:r>
              <a:rPr sz="24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of</a:t>
            </a:r>
            <a:r>
              <a:rPr sz="24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news"</a:t>
            </a:r>
            <a:endParaRPr sz="24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Supports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generic strings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or binary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content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up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to 500Kb in size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Doesn't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require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apps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be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rewritten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5997575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52345" algn="l"/>
              </a:tabLst>
            </a:pPr>
            <a:r>
              <a:rPr sz="4400" b="0" spc="-20" dirty="0">
                <a:solidFill>
                  <a:srgbClr val="341C69"/>
                </a:solidFill>
                <a:latin typeface="Arial Rounded MT Bold"/>
                <a:cs typeface="Arial Rounded MT Bold"/>
              </a:rPr>
              <a:t>Secrets	</a:t>
            </a:r>
            <a:r>
              <a:rPr sz="4400" b="0" spc="-40" dirty="0">
                <a:solidFill>
                  <a:srgbClr val="341C69"/>
                </a:solidFill>
                <a:latin typeface="Arial Rounded MT Bold"/>
                <a:cs typeface="Arial Rounded MT Bold"/>
              </a:rPr>
              <a:t>Storage</a:t>
            </a:r>
            <a:r>
              <a:rPr sz="4400" b="0" spc="-8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Cont.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96186"/>
            <a:ext cx="10252710" cy="431800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228600" indent="-215900">
              <a:lnSpc>
                <a:spcPct val="100000"/>
              </a:lnSpc>
              <a:spcBef>
                <a:spcPts val="455"/>
              </a:spcBef>
              <a:buFont typeface="Arial"/>
              <a:buChar char="•"/>
              <a:tabLst>
                <a:tab pos="228600" algn="l"/>
              </a:tabLst>
            </a:pP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As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 of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Docker 1.13.0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Swarm Raft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DB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is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encrypted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on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disk</a:t>
            </a:r>
            <a:endParaRPr sz="2700">
              <a:latin typeface="Trebuchet MS"/>
              <a:cs typeface="Trebuchet MS"/>
            </a:endParaRPr>
          </a:p>
          <a:p>
            <a:pPr marL="228600" indent="-215900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228600" algn="l"/>
              </a:tabLst>
            </a:pP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Only</a:t>
            </a:r>
            <a:r>
              <a:rPr sz="27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stored</a:t>
            </a:r>
            <a:r>
              <a:rPr sz="27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on</a:t>
            </a:r>
            <a:r>
              <a:rPr sz="27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disk</a:t>
            </a:r>
            <a:r>
              <a:rPr sz="27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on</a:t>
            </a:r>
            <a:r>
              <a:rPr sz="27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Manager</a:t>
            </a:r>
            <a:r>
              <a:rPr sz="27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nodes</a:t>
            </a:r>
            <a:endParaRPr sz="2700">
              <a:latin typeface="Trebuchet MS"/>
              <a:cs typeface="Trebuchet MS"/>
            </a:endParaRPr>
          </a:p>
          <a:p>
            <a:pPr marL="228600" marR="205104" indent="-215900">
              <a:lnSpc>
                <a:spcPct val="77200"/>
              </a:lnSpc>
              <a:spcBef>
                <a:spcPts val="1100"/>
              </a:spcBef>
              <a:buFont typeface="Arial"/>
              <a:buChar char="•"/>
              <a:tabLst>
                <a:tab pos="228600" algn="l"/>
              </a:tabLst>
            </a:pP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Default is Managers and </a:t>
            </a:r>
            <a:r>
              <a:rPr sz="2700" spc="-15" dirty="0">
                <a:solidFill>
                  <a:srgbClr val="4547D6"/>
                </a:solidFill>
                <a:latin typeface="Trebuchet MS"/>
                <a:cs typeface="Trebuchet MS"/>
              </a:rPr>
              <a:t>Workers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"control plane" is TLS + Mutual </a:t>
            </a:r>
            <a:r>
              <a:rPr sz="2700" spc="-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Auth</a:t>
            </a:r>
            <a:endParaRPr sz="2700">
              <a:latin typeface="Trebuchet MS"/>
              <a:cs typeface="Trebuchet MS"/>
            </a:endParaRPr>
          </a:p>
          <a:p>
            <a:pPr marL="228600" indent="-215900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228600" algn="l"/>
              </a:tabLst>
            </a:pP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Secrets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are 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first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 stored in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Swarm, then assigned to a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Service(s)</a:t>
            </a:r>
            <a:endParaRPr sz="2700">
              <a:latin typeface="Trebuchet MS"/>
              <a:cs typeface="Trebuchet MS"/>
            </a:endParaRPr>
          </a:p>
          <a:p>
            <a:pPr marL="228600" indent="-215900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228600" algn="l"/>
              </a:tabLst>
            </a:pP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Only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containers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in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assigned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Service(s)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can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see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them</a:t>
            </a:r>
            <a:endParaRPr sz="2700">
              <a:latin typeface="Trebuchet MS"/>
              <a:cs typeface="Trebuchet MS"/>
            </a:endParaRPr>
          </a:p>
          <a:p>
            <a:pPr marL="228600" indent="-215900">
              <a:lnSpc>
                <a:spcPct val="100000"/>
              </a:lnSpc>
              <a:spcBef>
                <a:spcPts val="260"/>
              </a:spcBef>
              <a:buFont typeface="Arial"/>
              <a:buChar char="•"/>
              <a:tabLst>
                <a:tab pos="228600" algn="l"/>
              </a:tabLst>
            </a:pP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They 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look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 like 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files</a:t>
            </a:r>
            <a:r>
              <a:rPr sz="27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in container but</a:t>
            </a:r>
            <a:r>
              <a:rPr sz="27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are actually in-memory</a:t>
            </a:r>
            <a:r>
              <a:rPr sz="27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fs</a:t>
            </a:r>
            <a:endParaRPr sz="2700">
              <a:latin typeface="Trebuchet MS"/>
              <a:cs typeface="Trebuchet MS"/>
            </a:endParaRPr>
          </a:p>
          <a:p>
            <a:pPr marL="228600" indent="-215900">
              <a:lnSpc>
                <a:spcPts val="2920"/>
              </a:lnSpc>
              <a:spcBef>
                <a:spcPts val="360"/>
              </a:spcBef>
              <a:buFont typeface="Arial"/>
              <a:buChar char="•"/>
              <a:tabLst>
                <a:tab pos="228600" algn="l"/>
              </a:tabLst>
            </a:pPr>
            <a:r>
              <a:rPr sz="2700" dirty="0">
                <a:solidFill>
                  <a:srgbClr val="B85994"/>
                </a:solidFill>
                <a:latin typeface="Courier New"/>
                <a:cs typeface="Courier New"/>
              </a:rPr>
              <a:t>/run/secrets/&lt;secret_name&gt;</a:t>
            </a:r>
            <a:r>
              <a:rPr sz="2700" spc="5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or</a:t>
            </a:r>
            <a:r>
              <a:rPr sz="2700" spc="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B85994"/>
                </a:solidFill>
                <a:latin typeface="Courier New"/>
                <a:cs typeface="Courier New"/>
              </a:rPr>
              <a:t>/run/secrets/</a:t>
            </a:r>
            <a:endParaRPr sz="2700">
              <a:latin typeface="Courier New"/>
              <a:cs typeface="Courier New"/>
            </a:endParaRPr>
          </a:p>
          <a:p>
            <a:pPr marL="228600">
              <a:lnSpc>
                <a:spcPts val="2920"/>
              </a:lnSpc>
            </a:pPr>
            <a:r>
              <a:rPr sz="2700" spc="5" dirty="0">
                <a:solidFill>
                  <a:srgbClr val="B85994"/>
                </a:solidFill>
                <a:latin typeface="Courier New"/>
                <a:cs typeface="Courier New"/>
              </a:rPr>
              <a:t>&lt;secret_alias&gt;</a:t>
            </a:r>
            <a:endParaRPr sz="2700">
              <a:latin typeface="Courier New"/>
              <a:cs typeface="Courier New"/>
            </a:endParaRPr>
          </a:p>
          <a:p>
            <a:pPr marL="228600" indent="-215900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228600" algn="l"/>
              </a:tabLst>
            </a:pP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Local docker-compose can 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use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 file-based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 secrets,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 but 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not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secure</a:t>
            </a:r>
            <a:endParaRPr sz="2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{DBD5DD32-6B7C-314E-9D10-F4F340515F16}tf10001120</Template>
  <TotalTime>43</TotalTime>
  <Words>7958</Words>
  <Application>Microsoft Macintosh PowerPoint</Application>
  <PresentationFormat>Custom</PresentationFormat>
  <Paragraphs>1395</Paragraphs>
  <Slides>125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125</vt:i4>
      </vt:variant>
    </vt:vector>
  </HeadingPairs>
  <TitlesOfParts>
    <vt:vector size="133" baseType="lpstr">
      <vt:lpstr>Arial</vt:lpstr>
      <vt:lpstr>Arial Rounded MT Bold</vt:lpstr>
      <vt:lpstr>Courier New</vt:lpstr>
      <vt:lpstr>Gill Sans MT</vt:lpstr>
      <vt:lpstr>Microsoft Sans Serif</vt:lpstr>
      <vt:lpstr>Times New Roman</vt:lpstr>
      <vt:lpstr>Trebuchet MS</vt:lpstr>
      <vt:lpstr>Parcel</vt:lpstr>
      <vt:lpstr>How Docker is Changing IT</vt:lpstr>
      <vt:lpstr>Mainframe to PC 90'S </vt:lpstr>
      <vt:lpstr>Containers are the “Fastest Growing Cloud Enabling</vt:lpstr>
      <vt:lpstr>@gordonTheTurtle</vt:lpstr>
      <vt:lpstr>PowerPoint Presentation</vt:lpstr>
      <vt:lpstr>The “Matrix from Hell” Breeds Complexity</vt:lpstr>
      <vt:lpstr>Containers Reduce Complexity</vt:lpstr>
      <vt:lpstr>Maintenance and Complexity Drains Budgets, So Innovation Suffers</vt:lpstr>
      <vt:lpstr>500+ Build Their Containerization Strategy with Docker Enterprise Edition</vt:lpstr>
      <vt:lpstr>18 Month project Migrated 700+ apps</vt:lpstr>
      <vt:lpstr>PowerPoint Presentation</vt:lpstr>
      <vt:lpstr>Docker Editions</vt:lpstr>
      <vt:lpstr>Docker Editions at store.docker.com</vt:lpstr>
      <vt:lpstr>Community vs. Enterprise</vt:lpstr>
      <vt:lpstr>Stable vs.Edge</vt:lpstr>
      <vt:lpstr>Docker on Windows</vt:lpstr>
      <vt:lpstr>Docker on Windows Overview</vt:lpstr>
      <vt:lpstr>Docker on Windows 10 Pro </vt:lpstr>
      <vt:lpstr>Docker for Mac</vt:lpstr>
      <vt:lpstr>Docker on Windows 7/8 and 10 Home</vt:lpstr>
      <vt:lpstr>Docker on Windows Server 2016</vt:lpstr>
      <vt:lpstr>Docker for Windows Setup</vt:lpstr>
      <vt:lpstr>Docker for Windows Tips</vt:lpstr>
      <vt:lpstr>Docker Toolbox on Windows Setup</vt:lpstr>
      <vt:lpstr>Docker Toolbox on Windows Tips</vt:lpstr>
      <vt:lpstr>Docker on macOS Overview</vt:lpstr>
      <vt:lpstr>Docker for Mac: Setup</vt:lpstr>
      <vt:lpstr>Docker for Mac Tips</vt:lpstr>
      <vt:lpstr>Docker on Linux</vt:lpstr>
      <vt:lpstr>Docker for Linux: Setup</vt:lpstr>
      <vt:lpstr>Docker for Linux Tips</vt:lpstr>
      <vt:lpstr>What's In This Section</vt:lpstr>
      <vt:lpstr>What We Covered</vt:lpstr>
      <vt:lpstr>Container VS Virtual Machine</vt:lpstr>
      <vt:lpstr>This Lecture</vt:lpstr>
      <vt:lpstr>Image vs. Container</vt:lpstr>
      <vt:lpstr>docker container run --publish 80:80  nginx</vt:lpstr>
      <vt:lpstr>What happens in 'docker container run’</vt:lpstr>
      <vt:lpstr>Example Of Changing The Defaults</vt:lpstr>
      <vt:lpstr>Assignment: Manage Multiple Containers</vt:lpstr>
      <vt:lpstr>What's Going On In Containers</vt:lpstr>
      <vt:lpstr>Getting a Shell Inside Containers</vt:lpstr>
      <vt:lpstr>Docker Networks: Concepts</vt:lpstr>
      <vt:lpstr>Docker Networks Defaults</vt:lpstr>
      <vt:lpstr>Docker Networks Cont.</vt:lpstr>
      <vt:lpstr>Docker Networks: CLI Management</vt:lpstr>
      <vt:lpstr>Docker Networks: Default Security</vt:lpstr>
      <vt:lpstr>Docker Networks: DNS</vt:lpstr>
      <vt:lpstr>Docker Networks: DNS</vt:lpstr>
      <vt:lpstr>Assignment Requirements: CLI App Testing</vt:lpstr>
      <vt:lpstr>Assignment: CLI App Testing</vt:lpstr>
      <vt:lpstr>Assignment Requirements: DNS RR Test</vt:lpstr>
      <vt:lpstr>Assignment: DNS Round Robin Test</vt:lpstr>
      <vt:lpstr>This Section</vt:lpstr>
      <vt:lpstr>What's In An Image and What Isn't)</vt:lpstr>
      <vt:lpstr>Image Creation and Storage</vt:lpstr>
      <vt:lpstr>Image Highlights</vt:lpstr>
      <vt:lpstr>This Lecture</vt:lpstr>
      <vt:lpstr>This Lecture: Review</vt:lpstr>
      <vt:lpstr>This Lecture</vt:lpstr>
      <vt:lpstr>Image and Their Layers: Review</vt:lpstr>
      <vt:lpstr>This Lecture: Requirements</vt:lpstr>
      <vt:lpstr>This Lecture</vt:lpstr>
      <vt:lpstr>This Lecture: Review</vt:lpstr>
      <vt:lpstr>Building Images: Requirements</vt:lpstr>
      <vt:lpstr>Building Images: The Dockerfile Basics</vt:lpstr>
      <vt:lpstr>Assignment: Build Your Own Image</vt:lpstr>
      <vt:lpstr>Section Overview</vt:lpstr>
      <vt:lpstr>Container Lifetime &amp; Persistent Data</vt:lpstr>
      <vt:lpstr>Persistent Data: Volumes</vt:lpstr>
      <vt:lpstr>Persistent Data: Bind Mounting</vt:lpstr>
      <vt:lpstr>Assignment: Named Volumes</vt:lpstr>
      <vt:lpstr>Assignment: Bind Mounts</vt:lpstr>
      <vt:lpstr>Docker Compose</vt:lpstr>
      <vt:lpstr>docker-compose.yml</vt:lpstr>
      <vt:lpstr>docker-compose CLI</vt:lpstr>
      <vt:lpstr>Assignment: Writing A Compose File</vt:lpstr>
      <vt:lpstr>Using Compose to Build</vt:lpstr>
      <vt:lpstr>Assignment: Build and Run Compose</vt:lpstr>
      <vt:lpstr>Containers Everywhere = New Problems</vt:lpstr>
      <vt:lpstr>Swarm Mode: Built-In Orchestration</vt:lpstr>
      <vt:lpstr>PowerPoint Presentation</vt:lpstr>
      <vt:lpstr>PowerPoint Presentation</vt:lpstr>
      <vt:lpstr>PowerPoint Presentation</vt:lpstr>
      <vt:lpstr>PowerPoint Presentation</vt:lpstr>
      <vt:lpstr>docker swarm init: What Just Happened?</vt:lpstr>
      <vt:lpstr>Creating 3-Node Swarm: Host Options</vt:lpstr>
      <vt:lpstr>Overlay Multi-Host Networking</vt:lpstr>
      <vt:lpstr>Routing Mesh</vt:lpstr>
      <vt:lpstr>PowerPoint Presentation</vt:lpstr>
      <vt:lpstr>PowerPoint Presentation</vt:lpstr>
      <vt:lpstr>Routing Mesh Cont.</vt:lpstr>
      <vt:lpstr>Assignment: Create Multi-Service App </vt:lpstr>
      <vt:lpstr>PowerPoint Presentation</vt:lpstr>
      <vt:lpstr>Stacks: Production Grade Compose</vt:lpstr>
      <vt:lpstr>PowerPoint Presentation</vt:lpstr>
      <vt:lpstr>stack!</vt:lpstr>
      <vt:lpstr>Secrets Storage</vt:lpstr>
      <vt:lpstr>Secrets Storage Cont.</vt:lpstr>
      <vt:lpstr>Assignment: Create Stack w/ Secrets</vt:lpstr>
      <vt:lpstr>Full App Lifecycle                                                         With Compose</vt:lpstr>
      <vt:lpstr>Service Updates</vt:lpstr>
      <vt:lpstr>Swarm Update Examples</vt:lpstr>
      <vt:lpstr>Swarm Updates in Stack Files</vt:lpstr>
      <vt:lpstr>Lecture Cleanup</vt:lpstr>
      <vt:lpstr>Docker Healthchecks</vt:lpstr>
      <vt:lpstr>Docker Healthchecks Cont.</vt:lpstr>
      <vt:lpstr>Healthcheck Docker Run Example</vt:lpstr>
      <vt:lpstr>Healthcheck Dockerfile Examples</vt:lpstr>
      <vt:lpstr>Healthcheck in Nginx Dockerfile</vt:lpstr>
      <vt:lpstr>Healthcheck in PHP Nginx Dockerfile</vt:lpstr>
      <vt:lpstr>Healthcheck in postgres Dockerfile</vt:lpstr>
      <vt:lpstr>Healthcheck in Compose/Stack Files</vt:lpstr>
      <vt:lpstr>Lecture Cleanup</vt:lpstr>
      <vt:lpstr>Container Registries</vt:lpstr>
      <vt:lpstr>Docker Hub: Digging Deeper</vt:lpstr>
      <vt:lpstr>Docker Store: What Is It For?</vt:lpstr>
      <vt:lpstr>Docker Cloud: CI/CD and Server Ops</vt:lpstr>
      <vt:lpstr>Running Docker Registry</vt:lpstr>
      <vt:lpstr>Running Docker Registry Cont.</vt:lpstr>
      <vt:lpstr>Run a Private Docker Registry</vt:lpstr>
      <vt:lpstr>Registry and Proper TLS</vt:lpstr>
      <vt:lpstr>Run a Private Docker Registry Recap</vt:lpstr>
      <vt:lpstr>Private Docker Registry with Docker Swarm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S10 Container Registries Slides</dc:title>
  <cp:lastModifiedBy>Sai kiran Challa</cp:lastModifiedBy>
  <cp:revision>11</cp:revision>
  <dcterms:created xsi:type="dcterms:W3CDTF">2021-08-24T21:40:56Z</dcterms:created>
  <dcterms:modified xsi:type="dcterms:W3CDTF">2021-08-24T22:37:07Z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2020-02-03T00:00:00Z</vt:filetime>
  </property>
  <property fmtid="{D5CDD505-2E9C-101B-9397-08002B2CF9AE}" pid="3" name="Creator">
    <vt:lpwstr>Keynote</vt:lpwstr>
  </property>
  <property fmtid="{D5CDD505-2E9C-101B-9397-08002B2CF9AE}" pid="4" name="LastSaved">
    <vt:filetime>2021-08-24T00:00:00Z</vt:filetime>
  </property>
</Properties>
</file>